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n-lt"/>
        <a:ea typeface="+mn-ea"/>
        <a:cs typeface="+mn-cs"/>
        <a:sym typeface="Microsoft YaHei"/>
      </a:defRPr>
    </a:lvl9pPr>
  </p:defaultTextStyle>
  <p:extLst>
    <p:ext uri="{521415D9-36F7-43E2-AB2F-B90AF26B5E84}">
      <p14:sectionLst xmlns:p14="http://schemas.microsoft.com/office/powerpoint/2010/main">
        <p14:section name="заявка" id="{2388D5E2-7459-9449-9863-9156ED5387A6}">
          <p14:sldIdLst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2E6"/>
    <a:srgbClr val="2374E0"/>
    <a:srgbClr val="5493E7"/>
    <a:srgbClr val="F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rgbClr val="CACBCE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381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381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rgbClr val="CAD5FD"/>
          </a:solidFill>
        </a:fill>
      </a:tcStyle>
    </a:wholeTbl>
    <a:band2H>
      <a:tcTxStyle/>
      <a:tcStyle>
        <a:tcBdr/>
        <a:fill>
          <a:solidFill>
            <a:srgbClr val="E6EBFE"/>
          </a:solidFill>
        </a:fill>
      </a:tcStyle>
    </a:band2H>
    <a:firstCol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381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381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381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381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DFFFE"/>
          </a:solidFill>
        </a:fill>
      </a:tcStyle>
    </a:band2H>
    <a:firstCol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FFE"/>
          </a:solidFill>
        </a:fill>
      </a:tcStyle>
    </a:lastRow>
    <a:fir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38100" cap="flat">
              <a:solidFill>
                <a:srgbClr val="FDFFFE"/>
              </a:solidFill>
              <a:prstDash val="solid"/>
              <a:round/>
            </a:ln>
          </a:top>
          <a:bottom>
            <a:ln w="127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DFFFE"/>
        </a:fontRef>
        <a:srgbClr val="FDFFFE"/>
      </a:tcTxStyle>
      <a:tcStyle>
        <a:tcBdr>
          <a:left>
            <a:ln w="12700" cap="flat">
              <a:solidFill>
                <a:srgbClr val="FDFFFE"/>
              </a:solidFill>
              <a:prstDash val="solid"/>
              <a:round/>
            </a:ln>
          </a:left>
          <a:right>
            <a:ln w="12700" cap="flat">
              <a:solidFill>
                <a:srgbClr val="FDFFFE"/>
              </a:solidFill>
              <a:prstDash val="solid"/>
              <a:round/>
            </a:ln>
          </a:right>
          <a:top>
            <a:ln w="12700" cap="flat">
              <a:solidFill>
                <a:srgbClr val="FDFFFE"/>
              </a:solidFill>
              <a:prstDash val="solid"/>
              <a:round/>
            </a:ln>
          </a:top>
          <a:bottom>
            <a:ln w="38100" cap="flat">
              <a:solidFill>
                <a:srgbClr val="FDFFFE"/>
              </a:solidFill>
              <a:prstDash val="solid"/>
              <a:round/>
            </a:ln>
          </a:bottom>
          <a:insideH>
            <a:ln w="12700" cap="flat">
              <a:solidFill>
                <a:srgbClr val="FDFFFE"/>
              </a:solidFill>
              <a:prstDash val="solid"/>
              <a:round/>
            </a:ln>
          </a:insideH>
          <a:insideV>
            <a:ln w="12700" cap="flat">
              <a:solidFill>
                <a:srgbClr val="FDFFF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70" autoAdjust="0"/>
  </p:normalViewPr>
  <p:slideViewPr>
    <p:cSldViewPr snapToGrid="0" snapToObjects="1">
      <p:cViewPr>
        <p:scale>
          <a:sx n="73" d="100"/>
          <a:sy n="73" d="100"/>
        </p:scale>
        <p:origin x="-7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CAA7E-D140-410D-995F-1F419528F877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207CB-08E8-48AF-8078-ECD1CCB8FB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82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5037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Microsoft YaHei"/>
      </a:defRPr>
    </a:lvl1pPr>
    <a:lvl2pPr indent="228600" latinLnBrk="0">
      <a:defRPr sz="1200">
        <a:latin typeface="+mn-lt"/>
        <a:ea typeface="+mn-ea"/>
        <a:cs typeface="+mn-cs"/>
        <a:sym typeface="Microsoft YaHei"/>
      </a:defRPr>
    </a:lvl2pPr>
    <a:lvl3pPr indent="457200" latinLnBrk="0">
      <a:defRPr sz="1200">
        <a:latin typeface="+mn-lt"/>
        <a:ea typeface="+mn-ea"/>
        <a:cs typeface="+mn-cs"/>
        <a:sym typeface="Microsoft YaHei"/>
      </a:defRPr>
    </a:lvl3pPr>
    <a:lvl4pPr indent="685800" latinLnBrk="0">
      <a:defRPr sz="1200">
        <a:latin typeface="+mn-lt"/>
        <a:ea typeface="+mn-ea"/>
        <a:cs typeface="+mn-cs"/>
        <a:sym typeface="Microsoft YaHei"/>
      </a:defRPr>
    </a:lvl4pPr>
    <a:lvl5pPr indent="914400" latinLnBrk="0">
      <a:defRPr sz="1200">
        <a:latin typeface="+mn-lt"/>
        <a:ea typeface="+mn-ea"/>
        <a:cs typeface="+mn-cs"/>
        <a:sym typeface="Microsoft YaHei"/>
      </a:defRPr>
    </a:lvl5pPr>
    <a:lvl6pPr indent="1143000" latinLnBrk="0">
      <a:defRPr sz="1200">
        <a:latin typeface="+mn-lt"/>
        <a:ea typeface="+mn-ea"/>
        <a:cs typeface="+mn-cs"/>
        <a:sym typeface="Microsoft YaHei"/>
      </a:defRPr>
    </a:lvl6pPr>
    <a:lvl7pPr indent="1371600" latinLnBrk="0">
      <a:defRPr sz="1200">
        <a:latin typeface="+mn-lt"/>
        <a:ea typeface="+mn-ea"/>
        <a:cs typeface="+mn-cs"/>
        <a:sym typeface="Microsoft YaHei"/>
      </a:defRPr>
    </a:lvl7pPr>
    <a:lvl8pPr indent="1600200" latinLnBrk="0">
      <a:defRPr sz="1200">
        <a:latin typeface="+mn-lt"/>
        <a:ea typeface="+mn-ea"/>
        <a:cs typeface="+mn-cs"/>
        <a:sym typeface="Microsoft YaHei"/>
      </a:defRPr>
    </a:lvl8pPr>
    <a:lvl9pPr indent="1828800" latinLnBrk="0">
      <a:defRPr sz="1200">
        <a:latin typeface="+mn-lt"/>
        <a:ea typeface="+mn-ea"/>
        <a:cs typeface="+mn-cs"/>
        <a:sym typeface="Microsoft YaHe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7975" y="3462733"/>
            <a:ext cx="6576558" cy="733203"/>
          </a:xfrm>
          <a:prstGeom prst="rect">
            <a:avLst/>
          </a:prstGeom>
        </p:spPr>
        <p:txBody>
          <a:bodyPr lIns="107999" tIns="107999" rIns="107999" bIns="107999" anchor="ctr">
            <a:normAutofit/>
          </a:bodyPr>
          <a:lstStyle>
            <a:lvl1pPr marL="0" indent="0">
              <a:buSzTx/>
              <a:buFontTx/>
              <a:buNone/>
              <a:defRPr sz="2000">
                <a:solidFill>
                  <a:srgbClr val="FDFFFE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FDFFFE"/>
                </a:solidFill>
              </a:defRPr>
            </a:lvl2pPr>
            <a:lvl3pPr indent="914400">
              <a:buFontTx/>
              <a:defRPr sz="1400">
                <a:solidFill>
                  <a:srgbClr val="FDFFFE"/>
                </a:solidFill>
              </a:defRPr>
            </a:lvl3pPr>
            <a:lvl4pPr indent="1371600">
              <a:buFontTx/>
              <a:defRPr sz="1400">
                <a:solidFill>
                  <a:srgbClr val="FDFFFE"/>
                </a:solidFill>
              </a:defRPr>
            </a:lvl4pPr>
            <a:lvl5pPr indent="1828800">
              <a:buFontTx/>
              <a:defRPr sz="1400">
                <a:solidFill>
                  <a:srgbClr val="FDFFFE"/>
                </a:solidFill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</p:txBody>
      </p:sp>
      <p:sp>
        <p:nvSpPr>
          <p:cNvPr id="39" name="正文级别 1…">
            <a:extLst>
              <a:ext uri="{FF2B5EF4-FFF2-40B4-BE49-F238E27FC236}">
                <a16:creationId xmlns:a16="http://schemas.microsoft.com/office/drawing/2014/main" xmlns="" id="{C0E3514C-845D-8245-AC79-94598974A4C9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907973" y="5849415"/>
            <a:ext cx="6576559" cy="323747"/>
          </a:xfrm>
          <a:prstGeom prst="rect">
            <a:avLst/>
          </a:prstGeom>
        </p:spPr>
        <p:txBody>
          <a:bodyPr lIns="107999" tIns="107999" rIns="107999" bIns="107999" anchor="ctr"/>
          <a:lstStyle>
            <a:lvl1pPr marL="0" indent="0">
              <a:buSzTx/>
              <a:buFontTx/>
              <a:buNone/>
              <a:defRPr sz="1400">
                <a:solidFill>
                  <a:srgbClr val="FDFFFE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FDFFFE"/>
                </a:solidFill>
              </a:defRPr>
            </a:lvl2pPr>
            <a:lvl3pPr indent="914400">
              <a:buFontTx/>
              <a:defRPr sz="1400">
                <a:solidFill>
                  <a:srgbClr val="FDFFFE"/>
                </a:solidFill>
              </a:defRPr>
            </a:lvl3pPr>
            <a:lvl4pPr indent="1371600">
              <a:buFontTx/>
              <a:defRPr sz="1400">
                <a:solidFill>
                  <a:srgbClr val="FDFFFE"/>
                </a:solidFill>
              </a:defRPr>
            </a:lvl4pPr>
            <a:lvl5pPr indent="1828800">
              <a:buFontTx/>
              <a:defRPr sz="1400">
                <a:solidFill>
                  <a:srgbClr val="FDFFFE"/>
                </a:solidFill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</p:txBody>
      </p:sp>
      <p:sp>
        <p:nvSpPr>
          <p:cNvPr id="30" name="单击此处编辑母版标题样式"/>
          <p:cNvSpPr txBox="1">
            <a:spLocks noGrp="1"/>
          </p:cNvSpPr>
          <p:nvPr>
            <p:ph type="title"/>
          </p:nvPr>
        </p:nvSpPr>
        <p:spPr>
          <a:xfrm>
            <a:off x="907975" y="2328871"/>
            <a:ext cx="6576559" cy="761936"/>
          </a:xfrm>
          <a:prstGeom prst="rect">
            <a:avLst/>
          </a:prstGeom>
        </p:spPr>
        <p:txBody>
          <a:bodyPr lIns="107999" tIns="107999" rIns="107999" bIns="107999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dirty="0"/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1004888" y="3262313"/>
            <a:ext cx="812800" cy="30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56E4220-51DA-C840-A52F-29957258B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6" y="356136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477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页（基础图文1）浅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181030" y="518323"/>
            <a:ext cx="4390211" cy="53601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200"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3" name="标题文本"/>
          <p:cNvSpPr txBox="1">
            <a:spLocks noGrp="1"/>
          </p:cNvSpPr>
          <p:nvPr>
            <p:ph type="title"/>
          </p:nvPr>
        </p:nvSpPr>
        <p:spPr>
          <a:xfrm>
            <a:off x="967668" y="518323"/>
            <a:ext cx="4775907" cy="6397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ru-RU" altLang="zh-CN" smtClean="0"/>
              <a:t>Образец заголовка</a:t>
            </a:r>
            <a:endParaRPr dirty="0"/>
          </a:p>
        </p:txBody>
      </p:sp>
      <p:sp>
        <p:nvSpPr>
          <p:cNvPr id="44" name="图像"/>
          <p:cNvSpPr>
            <a:spLocks noGrp="1"/>
          </p:cNvSpPr>
          <p:nvPr>
            <p:ph type="pic" sz="quarter" idx="13"/>
          </p:nvPr>
        </p:nvSpPr>
        <p:spPr>
          <a:xfrm>
            <a:off x="957980" y="1710986"/>
            <a:ext cx="4785595" cy="41675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45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80" name="Freeform 33"/>
          <p:cNvSpPr>
            <a:spLocks/>
          </p:cNvSpPr>
          <p:nvPr userDrawn="1"/>
        </p:nvSpPr>
        <p:spPr bwMode="auto">
          <a:xfrm>
            <a:off x="1" y="5953125"/>
            <a:ext cx="12188825" cy="500063"/>
          </a:xfrm>
          <a:custGeom>
            <a:avLst/>
            <a:gdLst>
              <a:gd name="T0" fmla="*/ 7139 w 7680"/>
              <a:gd name="T1" fmla="*/ 315 h 315"/>
              <a:gd name="T2" fmla="*/ 0 w 7680"/>
              <a:gd name="T3" fmla="*/ 315 h 315"/>
              <a:gd name="T4" fmla="*/ 0 w 7680"/>
              <a:gd name="T5" fmla="*/ 308 h 315"/>
              <a:gd name="T6" fmla="*/ 7139 w 7680"/>
              <a:gd name="T7" fmla="*/ 308 h 315"/>
              <a:gd name="T8" fmla="*/ 7445 w 7680"/>
              <a:gd name="T9" fmla="*/ 196 h 315"/>
              <a:gd name="T10" fmla="*/ 7680 w 7680"/>
              <a:gd name="T11" fmla="*/ 0 h 315"/>
              <a:gd name="T12" fmla="*/ 7680 w 7680"/>
              <a:gd name="T13" fmla="*/ 8 h 315"/>
              <a:gd name="T14" fmla="*/ 7449 w 7680"/>
              <a:gd name="T15" fmla="*/ 202 h 315"/>
              <a:gd name="T16" fmla="*/ 7139 w 7680"/>
              <a:gd name="T1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315">
                <a:moveTo>
                  <a:pt x="7139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08"/>
                  <a:pt x="0" y="308"/>
                  <a:pt x="0" y="308"/>
                </a:cubicBezTo>
                <a:cubicBezTo>
                  <a:pt x="7139" y="308"/>
                  <a:pt x="7139" y="308"/>
                  <a:pt x="7139" y="308"/>
                </a:cubicBezTo>
                <a:cubicBezTo>
                  <a:pt x="7251" y="308"/>
                  <a:pt x="7359" y="268"/>
                  <a:pt x="7445" y="196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80" y="8"/>
                  <a:pt x="7680" y="8"/>
                  <a:pt x="7680" y="8"/>
                </a:cubicBezTo>
                <a:cubicBezTo>
                  <a:pt x="7449" y="202"/>
                  <a:pt x="7449" y="202"/>
                  <a:pt x="7449" y="202"/>
                </a:cubicBezTo>
                <a:cubicBezTo>
                  <a:pt x="7363" y="274"/>
                  <a:pt x="7252" y="315"/>
                  <a:pt x="7139" y="31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59A3656B-CEC2-9946-90E1-C9626264F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78" y="349440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998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页（基础图文1）深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181030" y="816339"/>
            <a:ext cx="4228147" cy="506217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3" name="标题文本"/>
          <p:cNvSpPr txBox="1">
            <a:spLocks noGrp="1"/>
          </p:cNvSpPr>
          <p:nvPr>
            <p:ph type="title"/>
          </p:nvPr>
        </p:nvSpPr>
        <p:spPr>
          <a:xfrm>
            <a:off x="967668" y="518323"/>
            <a:ext cx="4775907" cy="6397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dirty="0"/>
          </a:p>
        </p:txBody>
      </p:sp>
      <p:sp>
        <p:nvSpPr>
          <p:cNvPr id="44" name="图像"/>
          <p:cNvSpPr>
            <a:spLocks noGrp="1"/>
          </p:cNvSpPr>
          <p:nvPr>
            <p:ph type="pic" sz="quarter" idx="13"/>
          </p:nvPr>
        </p:nvSpPr>
        <p:spPr>
          <a:xfrm>
            <a:off x="957980" y="1710986"/>
            <a:ext cx="4785595" cy="41675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45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80" name="Freeform 33"/>
          <p:cNvSpPr>
            <a:spLocks/>
          </p:cNvSpPr>
          <p:nvPr userDrawn="1"/>
        </p:nvSpPr>
        <p:spPr bwMode="auto">
          <a:xfrm>
            <a:off x="1" y="5953125"/>
            <a:ext cx="12188825" cy="500063"/>
          </a:xfrm>
          <a:custGeom>
            <a:avLst/>
            <a:gdLst>
              <a:gd name="T0" fmla="*/ 7139 w 7680"/>
              <a:gd name="T1" fmla="*/ 315 h 315"/>
              <a:gd name="T2" fmla="*/ 0 w 7680"/>
              <a:gd name="T3" fmla="*/ 315 h 315"/>
              <a:gd name="T4" fmla="*/ 0 w 7680"/>
              <a:gd name="T5" fmla="*/ 308 h 315"/>
              <a:gd name="T6" fmla="*/ 7139 w 7680"/>
              <a:gd name="T7" fmla="*/ 308 h 315"/>
              <a:gd name="T8" fmla="*/ 7445 w 7680"/>
              <a:gd name="T9" fmla="*/ 196 h 315"/>
              <a:gd name="T10" fmla="*/ 7680 w 7680"/>
              <a:gd name="T11" fmla="*/ 0 h 315"/>
              <a:gd name="T12" fmla="*/ 7680 w 7680"/>
              <a:gd name="T13" fmla="*/ 8 h 315"/>
              <a:gd name="T14" fmla="*/ 7449 w 7680"/>
              <a:gd name="T15" fmla="*/ 202 h 315"/>
              <a:gd name="T16" fmla="*/ 7139 w 7680"/>
              <a:gd name="T1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315">
                <a:moveTo>
                  <a:pt x="7139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08"/>
                  <a:pt x="0" y="308"/>
                  <a:pt x="0" y="308"/>
                </a:cubicBezTo>
                <a:cubicBezTo>
                  <a:pt x="7139" y="308"/>
                  <a:pt x="7139" y="308"/>
                  <a:pt x="7139" y="308"/>
                </a:cubicBezTo>
                <a:cubicBezTo>
                  <a:pt x="7251" y="308"/>
                  <a:pt x="7359" y="268"/>
                  <a:pt x="7445" y="196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80" y="8"/>
                  <a:pt x="7680" y="8"/>
                  <a:pt x="7680" y="8"/>
                </a:cubicBezTo>
                <a:cubicBezTo>
                  <a:pt x="7449" y="202"/>
                  <a:pt x="7449" y="202"/>
                  <a:pt x="7449" y="202"/>
                </a:cubicBezTo>
                <a:cubicBezTo>
                  <a:pt x="7363" y="274"/>
                  <a:pt x="7252" y="315"/>
                  <a:pt x="7139" y="31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B889411-D43B-2F4A-8737-0711A7532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57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页（基础图文2）深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.jpg"/>
          <p:cNvSpPr>
            <a:spLocks noGrp="1"/>
          </p:cNvSpPr>
          <p:nvPr>
            <p:ph type="pic" idx="13"/>
          </p:nvPr>
        </p:nvSpPr>
        <p:spPr>
          <a:xfrm>
            <a:off x="0" y="0"/>
            <a:ext cx="585070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58" name="Freeform 33"/>
          <p:cNvSpPr>
            <a:spLocks/>
          </p:cNvSpPr>
          <p:nvPr userDrawn="1"/>
        </p:nvSpPr>
        <p:spPr bwMode="auto">
          <a:xfrm>
            <a:off x="1" y="5953125"/>
            <a:ext cx="12188825" cy="500063"/>
          </a:xfrm>
          <a:custGeom>
            <a:avLst/>
            <a:gdLst>
              <a:gd name="T0" fmla="*/ 7139 w 7680"/>
              <a:gd name="T1" fmla="*/ 315 h 315"/>
              <a:gd name="T2" fmla="*/ 0 w 7680"/>
              <a:gd name="T3" fmla="*/ 315 h 315"/>
              <a:gd name="T4" fmla="*/ 0 w 7680"/>
              <a:gd name="T5" fmla="*/ 308 h 315"/>
              <a:gd name="T6" fmla="*/ 7139 w 7680"/>
              <a:gd name="T7" fmla="*/ 308 h 315"/>
              <a:gd name="T8" fmla="*/ 7445 w 7680"/>
              <a:gd name="T9" fmla="*/ 196 h 315"/>
              <a:gd name="T10" fmla="*/ 7680 w 7680"/>
              <a:gd name="T11" fmla="*/ 0 h 315"/>
              <a:gd name="T12" fmla="*/ 7680 w 7680"/>
              <a:gd name="T13" fmla="*/ 8 h 315"/>
              <a:gd name="T14" fmla="*/ 7449 w 7680"/>
              <a:gd name="T15" fmla="*/ 202 h 315"/>
              <a:gd name="T16" fmla="*/ 7139 w 7680"/>
              <a:gd name="T1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315">
                <a:moveTo>
                  <a:pt x="7139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08"/>
                  <a:pt x="0" y="308"/>
                  <a:pt x="0" y="308"/>
                </a:cubicBezTo>
                <a:cubicBezTo>
                  <a:pt x="7139" y="308"/>
                  <a:pt x="7139" y="308"/>
                  <a:pt x="7139" y="308"/>
                </a:cubicBezTo>
                <a:cubicBezTo>
                  <a:pt x="7251" y="308"/>
                  <a:pt x="7359" y="268"/>
                  <a:pt x="7445" y="196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80" y="8"/>
                  <a:pt x="7680" y="8"/>
                  <a:pt x="7680" y="8"/>
                </a:cubicBezTo>
                <a:cubicBezTo>
                  <a:pt x="7449" y="202"/>
                  <a:pt x="7449" y="202"/>
                  <a:pt x="7449" y="202"/>
                </a:cubicBezTo>
                <a:cubicBezTo>
                  <a:pt x="7363" y="274"/>
                  <a:pt x="7252" y="315"/>
                  <a:pt x="7139" y="31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正文级别 1…"/>
          <p:cNvSpPr txBox="1">
            <a:spLocks noGrp="1"/>
          </p:cNvSpPr>
          <p:nvPr>
            <p:ph type="body" idx="1"/>
          </p:nvPr>
        </p:nvSpPr>
        <p:spPr>
          <a:xfrm>
            <a:off x="6341300" y="2623000"/>
            <a:ext cx="5232520" cy="31992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sp>
        <p:nvSpPr>
          <p:cNvPr id="5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341300" y="1518565"/>
            <a:ext cx="3901693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单击编辑母版标题</a:t>
            </a:r>
            <a:endParaRPr/>
          </a:p>
        </p:txBody>
      </p:sp>
      <p:sp>
        <p:nvSpPr>
          <p:cNvPr id="60" name="AutoShape 3"/>
          <p:cNvSpPr>
            <a:spLocks noChangeAspect="1" noChangeArrowheads="1" noTextEdit="1"/>
          </p:cNvSpPr>
          <p:nvPr userDrawn="1"/>
        </p:nvSpPr>
        <p:spPr bwMode="auto">
          <a:xfrm>
            <a:off x="6442012" y="2359179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A3E7F38C-1122-854B-9F3C-94242DE74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14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页（基础图文3）深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标题文本"/>
          <p:cNvSpPr txBox="1">
            <a:spLocks noGrp="1"/>
          </p:cNvSpPr>
          <p:nvPr>
            <p:ph type="title"/>
          </p:nvPr>
        </p:nvSpPr>
        <p:spPr>
          <a:xfrm>
            <a:off x="967667" y="518323"/>
            <a:ext cx="5565869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/>
          </a:p>
        </p:txBody>
      </p:sp>
      <p:sp>
        <p:nvSpPr>
          <p:cNvPr id="258" name="placeholder.jpg"/>
          <p:cNvSpPr>
            <a:spLocks noGrp="1"/>
          </p:cNvSpPr>
          <p:nvPr>
            <p:ph type="pic" idx="13"/>
          </p:nvPr>
        </p:nvSpPr>
        <p:spPr>
          <a:xfrm>
            <a:off x="6866704" y="0"/>
            <a:ext cx="532529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0" y="-1588"/>
            <a:ext cx="3095625" cy="6861176"/>
            <a:chOff x="4546601" y="-1588"/>
            <a:chExt cx="3095625" cy="6861176"/>
          </a:xfrm>
          <a:solidFill>
            <a:schemeClr val="bg1">
              <a:alpha val="5000"/>
            </a:schemeClr>
          </a:solidFill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8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9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8" y="1577045"/>
            <a:ext cx="5137403" cy="43339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A430674-605F-CE42-A74F-0656F088A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1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文2（深色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.jpg"/>
          <p:cNvSpPr>
            <a:spLocks noGrp="1"/>
          </p:cNvSpPr>
          <p:nvPr>
            <p:ph type="pic" sz="half" idx="13"/>
          </p:nvPr>
        </p:nvSpPr>
        <p:spPr>
          <a:xfrm>
            <a:off x="7177881" y="3429000"/>
            <a:ext cx="5014062" cy="3429045"/>
          </a:xfrm>
          <a:prstGeom prst="rect">
            <a:avLst/>
          </a:prstGeom>
          <a:noFill/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168" name="placeholder.jpg"/>
          <p:cNvSpPr>
            <a:spLocks noGrp="1"/>
          </p:cNvSpPr>
          <p:nvPr>
            <p:ph type="pic" sz="half" idx="14"/>
          </p:nvPr>
        </p:nvSpPr>
        <p:spPr>
          <a:xfrm>
            <a:off x="7177881" y="0"/>
            <a:ext cx="5014062" cy="3429045"/>
          </a:xfrm>
          <a:prstGeom prst="rect">
            <a:avLst/>
          </a:prstGeom>
          <a:noFill/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170" name="标题文本"/>
          <p:cNvSpPr txBox="1">
            <a:spLocks noGrp="1"/>
          </p:cNvSpPr>
          <p:nvPr>
            <p:ph type="title"/>
          </p:nvPr>
        </p:nvSpPr>
        <p:spPr>
          <a:xfrm>
            <a:off x="967667" y="518323"/>
            <a:ext cx="6058795" cy="6397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dirty="0"/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10748220" y="346195"/>
            <a:ext cx="1009414" cy="462431"/>
            <a:chOff x="9173051" y="583449"/>
            <a:chExt cx="1189616" cy="544985"/>
          </a:xfrm>
        </p:grpSpPr>
        <p:sp>
          <p:nvSpPr>
            <p:cNvPr id="35" name="Freeform 5"/>
            <p:cNvSpPr>
              <a:spLocks/>
            </p:cNvSpPr>
            <p:nvPr userDrawn="1"/>
          </p:nvSpPr>
          <p:spPr bwMode="auto">
            <a:xfrm>
              <a:off x="9173051" y="583449"/>
              <a:ext cx="180202" cy="390701"/>
            </a:xfrm>
            <a:custGeom>
              <a:avLst/>
              <a:gdLst>
                <a:gd name="T0" fmla="*/ 421 w 435"/>
                <a:gd name="T1" fmla="*/ 236 h 942"/>
                <a:gd name="T2" fmla="*/ 316 w 435"/>
                <a:gd name="T3" fmla="*/ 13 h 942"/>
                <a:gd name="T4" fmla="*/ 287 w 435"/>
                <a:gd name="T5" fmla="*/ 13 h 942"/>
                <a:gd name="T6" fmla="*/ 26 w 435"/>
                <a:gd name="T7" fmla="*/ 571 h 942"/>
                <a:gd name="T8" fmla="*/ 26 w 435"/>
                <a:gd name="T9" fmla="*/ 743 h 942"/>
                <a:gd name="T10" fmla="*/ 113 w 435"/>
                <a:gd name="T11" fmla="*/ 930 h 942"/>
                <a:gd name="T12" fmla="*/ 143 w 435"/>
                <a:gd name="T13" fmla="*/ 930 h 942"/>
                <a:gd name="T14" fmla="*/ 421 w 435"/>
                <a:gd name="T15" fmla="*/ 335 h 942"/>
                <a:gd name="T16" fmla="*/ 421 w 435"/>
                <a:gd name="T17" fmla="*/ 23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942">
                  <a:moveTo>
                    <a:pt x="421" y="236"/>
                  </a:moveTo>
                  <a:cubicBezTo>
                    <a:pt x="316" y="13"/>
                    <a:pt x="316" y="13"/>
                    <a:pt x="316" y="13"/>
                  </a:cubicBezTo>
                  <a:cubicBezTo>
                    <a:pt x="311" y="0"/>
                    <a:pt x="293" y="0"/>
                    <a:pt x="287" y="13"/>
                  </a:cubicBezTo>
                  <a:cubicBezTo>
                    <a:pt x="26" y="571"/>
                    <a:pt x="26" y="571"/>
                    <a:pt x="26" y="571"/>
                  </a:cubicBezTo>
                  <a:cubicBezTo>
                    <a:pt x="0" y="626"/>
                    <a:pt x="0" y="689"/>
                    <a:pt x="26" y="743"/>
                  </a:cubicBezTo>
                  <a:cubicBezTo>
                    <a:pt x="113" y="930"/>
                    <a:pt x="113" y="930"/>
                    <a:pt x="113" y="930"/>
                  </a:cubicBezTo>
                  <a:cubicBezTo>
                    <a:pt x="119" y="942"/>
                    <a:pt x="137" y="942"/>
                    <a:pt x="143" y="930"/>
                  </a:cubicBezTo>
                  <a:cubicBezTo>
                    <a:pt x="421" y="335"/>
                    <a:pt x="421" y="335"/>
                    <a:pt x="421" y="335"/>
                  </a:cubicBezTo>
                  <a:cubicBezTo>
                    <a:pt x="435" y="303"/>
                    <a:pt x="435" y="267"/>
                    <a:pt x="421" y="236"/>
                  </a:cubicBez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9242575" y="737733"/>
              <a:ext cx="180202" cy="390701"/>
            </a:xfrm>
            <a:custGeom>
              <a:avLst/>
              <a:gdLst>
                <a:gd name="T0" fmla="*/ 293 w 435"/>
                <a:gd name="T1" fmla="*/ 12 h 942"/>
                <a:gd name="T2" fmla="*/ 15 w 435"/>
                <a:gd name="T3" fmla="*/ 607 h 942"/>
                <a:gd name="T4" fmla="*/ 15 w 435"/>
                <a:gd name="T5" fmla="*/ 707 h 942"/>
                <a:gd name="T6" fmla="*/ 119 w 435"/>
                <a:gd name="T7" fmla="*/ 930 h 942"/>
                <a:gd name="T8" fmla="*/ 148 w 435"/>
                <a:gd name="T9" fmla="*/ 930 h 942"/>
                <a:gd name="T10" fmla="*/ 410 w 435"/>
                <a:gd name="T11" fmla="*/ 371 h 942"/>
                <a:gd name="T12" fmla="*/ 410 w 435"/>
                <a:gd name="T13" fmla="*/ 199 h 942"/>
                <a:gd name="T14" fmla="*/ 322 w 435"/>
                <a:gd name="T15" fmla="*/ 12 h 942"/>
                <a:gd name="T16" fmla="*/ 293 w 435"/>
                <a:gd name="T17" fmla="*/ 12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942">
                  <a:moveTo>
                    <a:pt x="293" y="12"/>
                  </a:moveTo>
                  <a:cubicBezTo>
                    <a:pt x="15" y="607"/>
                    <a:pt x="15" y="607"/>
                    <a:pt x="15" y="607"/>
                  </a:cubicBezTo>
                  <a:cubicBezTo>
                    <a:pt x="0" y="639"/>
                    <a:pt x="0" y="675"/>
                    <a:pt x="15" y="707"/>
                  </a:cubicBezTo>
                  <a:cubicBezTo>
                    <a:pt x="119" y="930"/>
                    <a:pt x="119" y="930"/>
                    <a:pt x="119" y="930"/>
                  </a:cubicBezTo>
                  <a:cubicBezTo>
                    <a:pt x="125" y="942"/>
                    <a:pt x="143" y="942"/>
                    <a:pt x="148" y="930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35" y="317"/>
                    <a:pt x="435" y="254"/>
                    <a:pt x="410" y="199"/>
                  </a:cubicBezTo>
                  <a:cubicBezTo>
                    <a:pt x="322" y="12"/>
                    <a:pt x="322" y="12"/>
                    <a:pt x="322" y="12"/>
                  </a:cubicBezTo>
                  <a:cubicBezTo>
                    <a:pt x="316" y="0"/>
                    <a:pt x="299" y="0"/>
                    <a:pt x="293" y="12"/>
                  </a:cubicBez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9998760" y="910230"/>
              <a:ext cx="146053" cy="132218"/>
            </a:xfrm>
            <a:custGeom>
              <a:avLst/>
              <a:gdLst>
                <a:gd name="T0" fmla="*/ 834 w 834"/>
                <a:gd name="T1" fmla="*/ 755 h 755"/>
                <a:gd name="T2" fmla="*/ 416 w 834"/>
                <a:gd name="T3" fmla="*/ 0 h 755"/>
                <a:gd name="T4" fmla="*/ 0 w 834"/>
                <a:gd name="T5" fmla="*/ 755 h 755"/>
                <a:gd name="T6" fmla="*/ 184 w 834"/>
                <a:gd name="T7" fmla="*/ 755 h 755"/>
                <a:gd name="T8" fmla="*/ 416 w 834"/>
                <a:gd name="T9" fmla="*/ 329 h 755"/>
                <a:gd name="T10" fmla="*/ 655 w 834"/>
                <a:gd name="T11" fmla="*/ 755 h 755"/>
                <a:gd name="T12" fmla="*/ 834 w 834"/>
                <a:gd name="T13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4" h="755">
                  <a:moveTo>
                    <a:pt x="834" y="755"/>
                  </a:moveTo>
                  <a:lnTo>
                    <a:pt x="416" y="0"/>
                  </a:lnTo>
                  <a:lnTo>
                    <a:pt x="0" y="755"/>
                  </a:lnTo>
                  <a:lnTo>
                    <a:pt x="184" y="755"/>
                  </a:lnTo>
                  <a:lnTo>
                    <a:pt x="416" y="329"/>
                  </a:lnTo>
                  <a:lnTo>
                    <a:pt x="655" y="755"/>
                  </a:lnTo>
                  <a:lnTo>
                    <a:pt x="834" y="755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9836420" y="910230"/>
              <a:ext cx="146228" cy="132218"/>
            </a:xfrm>
            <a:custGeom>
              <a:avLst/>
              <a:gdLst>
                <a:gd name="T0" fmla="*/ 0 w 835"/>
                <a:gd name="T1" fmla="*/ 0 h 755"/>
                <a:gd name="T2" fmla="*/ 418 w 835"/>
                <a:gd name="T3" fmla="*/ 755 h 755"/>
                <a:gd name="T4" fmla="*/ 835 w 835"/>
                <a:gd name="T5" fmla="*/ 0 h 755"/>
                <a:gd name="T6" fmla="*/ 650 w 835"/>
                <a:gd name="T7" fmla="*/ 0 h 755"/>
                <a:gd name="T8" fmla="*/ 418 w 835"/>
                <a:gd name="T9" fmla="*/ 426 h 755"/>
                <a:gd name="T10" fmla="*/ 180 w 835"/>
                <a:gd name="T11" fmla="*/ 0 h 755"/>
                <a:gd name="T12" fmla="*/ 0 w 835"/>
                <a:gd name="T13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5" h="755">
                  <a:moveTo>
                    <a:pt x="0" y="0"/>
                  </a:moveTo>
                  <a:lnTo>
                    <a:pt x="418" y="755"/>
                  </a:lnTo>
                  <a:lnTo>
                    <a:pt x="835" y="0"/>
                  </a:lnTo>
                  <a:lnTo>
                    <a:pt x="650" y="0"/>
                  </a:lnTo>
                  <a:lnTo>
                    <a:pt x="418" y="426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9"/>
            <p:cNvSpPr>
              <a:spLocks noChangeArrowheads="1"/>
            </p:cNvSpPr>
            <p:nvPr userDrawn="1"/>
          </p:nvSpPr>
          <p:spPr bwMode="auto">
            <a:xfrm>
              <a:off x="9741153" y="910230"/>
              <a:ext cx="28195" cy="132218"/>
            </a:xfrm>
            <a:prstGeom prst="rect">
              <a:avLst/>
            </a:pr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9534507" y="969597"/>
              <a:ext cx="147104" cy="72851"/>
            </a:xfrm>
            <a:custGeom>
              <a:avLst/>
              <a:gdLst>
                <a:gd name="T0" fmla="*/ 161 w 840"/>
                <a:gd name="T1" fmla="*/ 0 h 416"/>
                <a:gd name="T2" fmla="*/ 0 w 840"/>
                <a:gd name="T3" fmla="*/ 0 h 416"/>
                <a:gd name="T4" fmla="*/ 0 w 840"/>
                <a:gd name="T5" fmla="*/ 416 h 416"/>
                <a:gd name="T6" fmla="*/ 840 w 840"/>
                <a:gd name="T7" fmla="*/ 416 h 416"/>
                <a:gd name="T8" fmla="*/ 840 w 840"/>
                <a:gd name="T9" fmla="*/ 265 h 416"/>
                <a:gd name="T10" fmla="*/ 161 w 840"/>
                <a:gd name="T11" fmla="*/ 265 h 416"/>
                <a:gd name="T12" fmla="*/ 161 w 840"/>
                <a:gd name="T1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416">
                  <a:moveTo>
                    <a:pt x="161" y="0"/>
                  </a:moveTo>
                  <a:lnTo>
                    <a:pt x="0" y="0"/>
                  </a:lnTo>
                  <a:lnTo>
                    <a:pt x="0" y="416"/>
                  </a:lnTo>
                  <a:lnTo>
                    <a:pt x="840" y="416"/>
                  </a:lnTo>
                  <a:lnTo>
                    <a:pt x="840" y="265"/>
                  </a:lnTo>
                  <a:lnTo>
                    <a:pt x="161" y="26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10214862" y="910230"/>
              <a:ext cx="147804" cy="132218"/>
            </a:xfrm>
            <a:custGeom>
              <a:avLst/>
              <a:gdLst>
                <a:gd name="T0" fmla="*/ 189 w 844"/>
                <a:gd name="T1" fmla="*/ 0 h 755"/>
                <a:gd name="T2" fmla="*/ 163 w 844"/>
                <a:gd name="T3" fmla="*/ 0 h 755"/>
                <a:gd name="T4" fmla="*/ 0 w 844"/>
                <a:gd name="T5" fmla="*/ 0 h 755"/>
                <a:gd name="T6" fmla="*/ 0 w 844"/>
                <a:gd name="T7" fmla="*/ 755 h 755"/>
                <a:gd name="T8" fmla="*/ 163 w 844"/>
                <a:gd name="T9" fmla="*/ 755 h 755"/>
                <a:gd name="T10" fmla="*/ 163 w 844"/>
                <a:gd name="T11" fmla="*/ 216 h 755"/>
                <a:gd name="T12" fmla="*/ 650 w 844"/>
                <a:gd name="T13" fmla="*/ 755 h 755"/>
                <a:gd name="T14" fmla="*/ 681 w 844"/>
                <a:gd name="T15" fmla="*/ 755 h 755"/>
                <a:gd name="T16" fmla="*/ 844 w 844"/>
                <a:gd name="T17" fmla="*/ 755 h 755"/>
                <a:gd name="T18" fmla="*/ 189 w 844"/>
                <a:gd name="T1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4" h="755">
                  <a:moveTo>
                    <a:pt x="189" y="0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755"/>
                  </a:lnTo>
                  <a:lnTo>
                    <a:pt x="163" y="755"/>
                  </a:lnTo>
                  <a:lnTo>
                    <a:pt x="163" y="216"/>
                  </a:lnTo>
                  <a:lnTo>
                    <a:pt x="650" y="755"/>
                  </a:lnTo>
                  <a:lnTo>
                    <a:pt x="681" y="755"/>
                  </a:lnTo>
                  <a:lnTo>
                    <a:pt x="844" y="75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12"/>
            <p:cNvSpPr>
              <a:spLocks noChangeArrowheads="1"/>
            </p:cNvSpPr>
            <p:nvPr userDrawn="1"/>
          </p:nvSpPr>
          <p:spPr bwMode="auto">
            <a:xfrm>
              <a:off x="9534507" y="910230"/>
              <a:ext cx="28195" cy="28195"/>
            </a:xfrm>
            <a:prstGeom prst="ellipse">
              <a:avLst/>
            </a:pr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3"/>
            <p:cNvSpPr>
              <a:spLocks noChangeArrowheads="1"/>
            </p:cNvSpPr>
            <p:nvPr userDrawn="1"/>
          </p:nvSpPr>
          <p:spPr bwMode="auto">
            <a:xfrm>
              <a:off x="10334472" y="910230"/>
              <a:ext cx="28195" cy="28195"/>
            </a:xfrm>
            <a:prstGeom prst="ellipse">
              <a:avLst/>
            </a:pr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4"/>
            <p:cNvSpPr>
              <a:spLocks/>
            </p:cNvSpPr>
            <p:nvPr userDrawn="1"/>
          </p:nvSpPr>
          <p:spPr bwMode="auto">
            <a:xfrm>
              <a:off x="9823636" y="717769"/>
              <a:ext cx="91064" cy="42030"/>
            </a:xfrm>
            <a:custGeom>
              <a:avLst/>
              <a:gdLst>
                <a:gd name="T0" fmla="*/ 520 w 520"/>
                <a:gd name="T1" fmla="*/ 0 h 240"/>
                <a:gd name="T2" fmla="*/ 217 w 520"/>
                <a:gd name="T3" fmla="*/ 0 h 240"/>
                <a:gd name="T4" fmla="*/ 120 w 520"/>
                <a:gd name="T5" fmla="*/ 0 h 240"/>
                <a:gd name="T6" fmla="*/ 101 w 520"/>
                <a:gd name="T7" fmla="*/ 0 h 240"/>
                <a:gd name="T8" fmla="*/ 0 w 520"/>
                <a:gd name="T9" fmla="*/ 240 h 240"/>
                <a:gd name="T10" fmla="*/ 115 w 520"/>
                <a:gd name="T11" fmla="*/ 240 h 240"/>
                <a:gd name="T12" fmla="*/ 179 w 520"/>
                <a:gd name="T13" fmla="*/ 90 h 240"/>
                <a:gd name="T14" fmla="*/ 281 w 520"/>
                <a:gd name="T15" fmla="*/ 90 h 240"/>
                <a:gd name="T16" fmla="*/ 404 w 520"/>
                <a:gd name="T17" fmla="*/ 240 h 240"/>
                <a:gd name="T18" fmla="*/ 520 w 520"/>
                <a:gd name="T19" fmla="*/ 240 h 240"/>
                <a:gd name="T20" fmla="*/ 397 w 520"/>
                <a:gd name="T21" fmla="*/ 90 h 240"/>
                <a:gd name="T22" fmla="*/ 520 w 520"/>
                <a:gd name="T23" fmla="*/ 90 h 240"/>
                <a:gd name="T24" fmla="*/ 520 w 52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0" h="240">
                  <a:moveTo>
                    <a:pt x="520" y="0"/>
                  </a:moveTo>
                  <a:lnTo>
                    <a:pt x="217" y="0"/>
                  </a:lnTo>
                  <a:lnTo>
                    <a:pt x="120" y="0"/>
                  </a:lnTo>
                  <a:lnTo>
                    <a:pt x="101" y="0"/>
                  </a:lnTo>
                  <a:lnTo>
                    <a:pt x="0" y="240"/>
                  </a:lnTo>
                  <a:lnTo>
                    <a:pt x="115" y="240"/>
                  </a:lnTo>
                  <a:lnTo>
                    <a:pt x="179" y="90"/>
                  </a:lnTo>
                  <a:lnTo>
                    <a:pt x="281" y="90"/>
                  </a:lnTo>
                  <a:lnTo>
                    <a:pt x="404" y="240"/>
                  </a:lnTo>
                  <a:lnTo>
                    <a:pt x="520" y="240"/>
                  </a:lnTo>
                  <a:lnTo>
                    <a:pt x="397" y="90"/>
                  </a:lnTo>
                  <a:lnTo>
                    <a:pt x="520" y="9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5"/>
            <p:cNvSpPr>
              <a:spLocks/>
            </p:cNvSpPr>
            <p:nvPr userDrawn="1"/>
          </p:nvSpPr>
          <p:spPr bwMode="auto">
            <a:xfrm>
              <a:off x="9755162" y="669260"/>
              <a:ext cx="169870" cy="36601"/>
            </a:xfrm>
            <a:custGeom>
              <a:avLst/>
              <a:gdLst>
                <a:gd name="T0" fmla="*/ 220 w 970"/>
                <a:gd name="T1" fmla="*/ 209 h 209"/>
                <a:gd name="T2" fmla="*/ 334 w 970"/>
                <a:gd name="T3" fmla="*/ 209 h 209"/>
                <a:gd name="T4" fmla="*/ 334 w 970"/>
                <a:gd name="T5" fmla="*/ 147 h 209"/>
                <a:gd name="T6" fmla="*/ 636 w 970"/>
                <a:gd name="T7" fmla="*/ 147 h 209"/>
                <a:gd name="T8" fmla="*/ 636 w 970"/>
                <a:gd name="T9" fmla="*/ 209 h 209"/>
                <a:gd name="T10" fmla="*/ 752 w 970"/>
                <a:gd name="T11" fmla="*/ 209 h 209"/>
                <a:gd name="T12" fmla="*/ 752 w 970"/>
                <a:gd name="T13" fmla="*/ 147 h 209"/>
                <a:gd name="T14" fmla="*/ 970 w 970"/>
                <a:gd name="T15" fmla="*/ 147 h 209"/>
                <a:gd name="T16" fmla="*/ 970 w 970"/>
                <a:gd name="T17" fmla="*/ 62 h 209"/>
                <a:gd name="T18" fmla="*/ 752 w 970"/>
                <a:gd name="T19" fmla="*/ 62 h 209"/>
                <a:gd name="T20" fmla="*/ 752 w 970"/>
                <a:gd name="T21" fmla="*/ 0 h 209"/>
                <a:gd name="T22" fmla="*/ 636 w 970"/>
                <a:gd name="T23" fmla="*/ 0 h 209"/>
                <a:gd name="T24" fmla="*/ 636 w 970"/>
                <a:gd name="T25" fmla="*/ 62 h 209"/>
                <a:gd name="T26" fmla="*/ 334 w 970"/>
                <a:gd name="T27" fmla="*/ 62 h 209"/>
                <a:gd name="T28" fmla="*/ 334 w 970"/>
                <a:gd name="T29" fmla="*/ 0 h 209"/>
                <a:gd name="T30" fmla="*/ 220 w 970"/>
                <a:gd name="T31" fmla="*/ 0 h 209"/>
                <a:gd name="T32" fmla="*/ 220 w 970"/>
                <a:gd name="T33" fmla="*/ 62 h 209"/>
                <a:gd name="T34" fmla="*/ 0 w 970"/>
                <a:gd name="T35" fmla="*/ 62 h 209"/>
                <a:gd name="T36" fmla="*/ 0 w 970"/>
                <a:gd name="T37" fmla="*/ 147 h 209"/>
                <a:gd name="T38" fmla="*/ 220 w 970"/>
                <a:gd name="T39" fmla="*/ 147 h 209"/>
                <a:gd name="T40" fmla="*/ 220 w 970"/>
                <a:gd name="T4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0" h="209">
                  <a:moveTo>
                    <a:pt x="220" y="209"/>
                  </a:moveTo>
                  <a:lnTo>
                    <a:pt x="334" y="209"/>
                  </a:lnTo>
                  <a:lnTo>
                    <a:pt x="334" y="147"/>
                  </a:lnTo>
                  <a:lnTo>
                    <a:pt x="636" y="147"/>
                  </a:lnTo>
                  <a:lnTo>
                    <a:pt x="636" y="209"/>
                  </a:lnTo>
                  <a:lnTo>
                    <a:pt x="752" y="209"/>
                  </a:lnTo>
                  <a:lnTo>
                    <a:pt x="752" y="147"/>
                  </a:lnTo>
                  <a:lnTo>
                    <a:pt x="970" y="147"/>
                  </a:lnTo>
                  <a:lnTo>
                    <a:pt x="970" y="62"/>
                  </a:lnTo>
                  <a:lnTo>
                    <a:pt x="752" y="62"/>
                  </a:lnTo>
                  <a:lnTo>
                    <a:pt x="752" y="0"/>
                  </a:lnTo>
                  <a:lnTo>
                    <a:pt x="636" y="0"/>
                  </a:lnTo>
                  <a:lnTo>
                    <a:pt x="636" y="62"/>
                  </a:lnTo>
                  <a:lnTo>
                    <a:pt x="334" y="62"/>
                  </a:lnTo>
                  <a:lnTo>
                    <a:pt x="334" y="0"/>
                  </a:lnTo>
                  <a:lnTo>
                    <a:pt x="220" y="0"/>
                  </a:lnTo>
                  <a:lnTo>
                    <a:pt x="220" y="62"/>
                  </a:lnTo>
                  <a:lnTo>
                    <a:pt x="0" y="62"/>
                  </a:lnTo>
                  <a:lnTo>
                    <a:pt x="0" y="147"/>
                  </a:lnTo>
                  <a:lnTo>
                    <a:pt x="220" y="147"/>
                  </a:lnTo>
                  <a:lnTo>
                    <a:pt x="220" y="209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16"/>
            <p:cNvSpPr>
              <a:spLocks noChangeArrowheads="1"/>
            </p:cNvSpPr>
            <p:nvPr userDrawn="1"/>
          </p:nvSpPr>
          <p:spPr bwMode="auto">
            <a:xfrm>
              <a:off x="9793690" y="717769"/>
              <a:ext cx="19964" cy="42030"/>
            </a:xfrm>
            <a:prstGeom prst="rect">
              <a:avLst/>
            </a:pr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17"/>
            <p:cNvSpPr>
              <a:spLocks noChangeArrowheads="1"/>
            </p:cNvSpPr>
            <p:nvPr userDrawn="1"/>
          </p:nvSpPr>
          <p:spPr bwMode="auto">
            <a:xfrm>
              <a:off x="9765670" y="717769"/>
              <a:ext cx="14886" cy="42030"/>
            </a:xfrm>
            <a:prstGeom prst="rect">
              <a:avLst/>
            </a:pr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8"/>
            <p:cNvSpPr>
              <a:spLocks noEditPoints="1"/>
            </p:cNvSpPr>
            <p:nvPr userDrawn="1"/>
          </p:nvSpPr>
          <p:spPr bwMode="auto">
            <a:xfrm>
              <a:off x="9755162" y="768905"/>
              <a:ext cx="169870" cy="56740"/>
            </a:xfrm>
            <a:custGeom>
              <a:avLst/>
              <a:gdLst>
                <a:gd name="T0" fmla="*/ 911 w 970"/>
                <a:gd name="T1" fmla="*/ 92 h 324"/>
                <a:gd name="T2" fmla="*/ 911 w 970"/>
                <a:gd name="T3" fmla="*/ 2 h 324"/>
                <a:gd name="T4" fmla="*/ 911 w 970"/>
                <a:gd name="T5" fmla="*/ 0 h 324"/>
                <a:gd name="T6" fmla="*/ 60 w 970"/>
                <a:gd name="T7" fmla="*/ 0 h 324"/>
                <a:gd name="T8" fmla="*/ 60 w 970"/>
                <a:gd name="T9" fmla="*/ 2 h 324"/>
                <a:gd name="T10" fmla="*/ 60 w 970"/>
                <a:gd name="T11" fmla="*/ 92 h 324"/>
                <a:gd name="T12" fmla="*/ 60 w 970"/>
                <a:gd name="T13" fmla="*/ 232 h 324"/>
                <a:gd name="T14" fmla="*/ 0 w 970"/>
                <a:gd name="T15" fmla="*/ 232 h 324"/>
                <a:gd name="T16" fmla="*/ 0 w 970"/>
                <a:gd name="T17" fmla="*/ 324 h 324"/>
                <a:gd name="T18" fmla="*/ 970 w 970"/>
                <a:gd name="T19" fmla="*/ 324 h 324"/>
                <a:gd name="T20" fmla="*/ 970 w 970"/>
                <a:gd name="T21" fmla="*/ 232 h 324"/>
                <a:gd name="T22" fmla="*/ 911 w 970"/>
                <a:gd name="T23" fmla="*/ 232 h 324"/>
                <a:gd name="T24" fmla="*/ 911 w 970"/>
                <a:gd name="T25" fmla="*/ 92 h 324"/>
                <a:gd name="T26" fmla="*/ 826 w 970"/>
                <a:gd name="T27" fmla="*/ 232 h 324"/>
                <a:gd name="T28" fmla="*/ 655 w 970"/>
                <a:gd name="T29" fmla="*/ 232 h 324"/>
                <a:gd name="T30" fmla="*/ 655 w 970"/>
                <a:gd name="T31" fmla="*/ 92 h 324"/>
                <a:gd name="T32" fmla="*/ 826 w 970"/>
                <a:gd name="T33" fmla="*/ 92 h 324"/>
                <a:gd name="T34" fmla="*/ 826 w 970"/>
                <a:gd name="T35" fmla="*/ 232 h 324"/>
                <a:gd name="T36" fmla="*/ 570 w 970"/>
                <a:gd name="T37" fmla="*/ 232 h 324"/>
                <a:gd name="T38" fmla="*/ 400 w 970"/>
                <a:gd name="T39" fmla="*/ 232 h 324"/>
                <a:gd name="T40" fmla="*/ 400 w 970"/>
                <a:gd name="T41" fmla="*/ 92 h 324"/>
                <a:gd name="T42" fmla="*/ 570 w 970"/>
                <a:gd name="T43" fmla="*/ 92 h 324"/>
                <a:gd name="T44" fmla="*/ 570 w 970"/>
                <a:gd name="T45" fmla="*/ 232 h 324"/>
                <a:gd name="T46" fmla="*/ 145 w 970"/>
                <a:gd name="T47" fmla="*/ 92 h 324"/>
                <a:gd name="T48" fmla="*/ 315 w 970"/>
                <a:gd name="T49" fmla="*/ 92 h 324"/>
                <a:gd name="T50" fmla="*/ 315 w 970"/>
                <a:gd name="T51" fmla="*/ 232 h 324"/>
                <a:gd name="T52" fmla="*/ 145 w 970"/>
                <a:gd name="T53" fmla="*/ 232 h 324"/>
                <a:gd name="T54" fmla="*/ 145 w 970"/>
                <a:gd name="T55" fmla="*/ 9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0" h="324">
                  <a:moveTo>
                    <a:pt x="911" y="92"/>
                  </a:moveTo>
                  <a:lnTo>
                    <a:pt x="911" y="2"/>
                  </a:lnTo>
                  <a:lnTo>
                    <a:pt x="911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92"/>
                  </a:lnTo>
                  <a:lnTo>
                    <a:pt x="60" y="232"/>
                  </a:lnTo>
                  <a:lnTo>
                    <a:pt x="0" y="232"/>
                  </a:lnTo>
                  <a:lnTo>
                    <a:pt x="0" y="324"/>
                  </a:lnTo>
                  <a:lnTo>
                    <a:pt x="970" y="324"/>
                  </a:lnTo>
                  <a:lnTo>
                    <a:pt x="970" y="232"/>
                  </a:lnTo>
                  <a:lnTo>
                    <a:pt x="911" y="232"/>
                  </a:lnTo>
                  <a:lnTo>
                    <a:pt x="911" y="92"/>
                  </a:lnTo>
                  <a:close/>
                  <a:moveTo>
                    <a:pt x="826" y="232"/>
                  </a:moveTo>
                  <a:lnTo>
                    <a:pt x="655" y="232"/>
                  </a:lnTo>
                  <a:lnTo>
                    <a:pt x="655" y="92"/>
                  </a:lnTo>
                  <a:lnTo>
                    <a:pt x="826" y="92"/>
                  </a:lnTo>
                  <a:lnTo>
                    <a:pt x="826" y="232"/>
                  </a:lnTo>
                  <a:close/>
                  <a:moveTo>
                    <a:pt x="570" y="232"/>
                  </a:moveTo>
                  <a:lnTo>
                    <a:pt x="400" y="232"/>
                  </a:lnTo>
                  <a:lnTo>
                    <a:pt x="400" y="92"/>
                  </a:lnTo>
                  <a:lnTo>
                    <a:pt x="570" y="92"/>
                  </a:lnTo>
                  <a:lnTo>
                    <a:pt x="570" y="232"/>
                  </a:lnTo>
                  <a:close/>
                  <a:moveTo>
                    <a:pt x="145" y="92"/>
                  </a:moveTo>
                  <a:lnTo>
                    <a:pt x="315" y="92"/>
                  </a:lnTo>
                  <a:lnTo>
                    <a:pt x="315" y="232"/>
                  </a:lnTo>
                  <a:lnTo>
                    <a:pt x="145" y="232"/>
                  </a:lnTo>
                  <a:lnTo>
                    <a:pt x="145" y="92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9"/>
            <p:cNvSpPr>
              <a:spLocks/>
            </p:cNvSpPr>
            <p:nvPr userDrawn="1"/>
          </p:nvSpPr>
          <p:spPr bwMode="auto">
            <a:xfrm>
              <a:off x="9977920" y="673988"/>
              <a:ext cx="27494" cy="33449"/>
            </a:xfrm>
            <a:custGeom>
              <a:avLst/>
              <a:gdLst>
                <a:gd name="T0" fmla="*/ 0 w 157"/>
                <a:gd name="T1" fmla="*/ 0 h 191"/>
                <a:gd name="T2" fmla="*/ 41 w 157"/>
                <a:gd name="T3" fmla="*/ 191 h 191"/>
                <a:gd name="T4" fmla="*/ 157 w 157"/>
                <a:gd name="T5" fmla="*/ 191 h 191"/>
                <a:gd name="T6" fmla="*/ 116 w 157"/>
                <a:gd name="T7" fmla="*/ 0 h 191"/>
                <a:gd name="T8" fmla="*/ 0 w 157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91">
                  <a:moveTo>
                    <a:pt x="0" y="0"/>
                  </a:moveTo>
                  <a:lnTo>
                    <a:pt x="41" y="191"/>
                  </a:lnTo>
                  <a:lnTo>
                    <a:pt x="157" y="191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"/>
            <p:cNvSpPr>
              <a:spLocks/>
            </p:cNvSpPr>
            <p:nvPr userDrawn="1"/>
          </p:nvSpPr>
          <p:spPr bwMode="auto">
            <a:xfrm>
              <a:off x="9976694" y="717769"/>
              <a:ext cx="28720" cy="107876"/>
            </a:xfrm>
            <a:custGeom>
              <a:avLst/>
              <a:gdLst>
                <a:gd name="T0" fmla="*/ 0 w 164"/>
                <a:gd name="T1" fmla="*/ 0 h 616"/>
                <a:gd name="T2" fmla="*/ 48 w 164"/>
                <a:gd name="T3" fmla="*/ 218 h 616"/>
                <a:gd name="T4" fmla="*/ 0 w 164"/>
                <a:gd name="T5" fmla="*/ 616 h 616"/>
                <a:gd name="T6" fmla="*/ 116 w 164"/>
                <a:gd name="T7" fmla="*/ 616 h 616"/>
                <a:gd name="T8" fmla="*/ 164 w 164"/>
                <a:gd name="T9" fmla="*/ 218 h 616"/>
                <a:gd name="T10" fmla="*/ 116 w 164"/>
                <a:gd name="T11" fmla="*/ 0 h 616"/>
                <a:gd name="T12" fmla="*/ 0 w 164"/>
                <a:gd name="T1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616">
                  <a:moveTo>
                    <a:pt x="0" y="0"/>
                  </a:moveTo>
                  <a:lnTo>
                    <a:pt x="48" y="218"/>
                  </a:lnTo>
                  <a:lnTo>
                    <a:pt x="0" y="616"/>
                  </a:lnTo>
                  <a:lnTo>
                    <a:pt x="116" y="616"/>
                  </a:lnTo>
                  <a:lnTo>
                    <a:pt x="164" y="21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10018549" y="669260"/>
              <a:ext cx="122587" cy="58491"/>
            </a:xfrm>
            <a:custGeom>
              <a:avLst/>
              <a:gdLst>
                <a:gd name="T0" fmla="*/ 700 w 700"/>
                <a:gd name="T1" fmla="*/ 334 h 334"/>
                <a:gd name="T2" fmla="*/ 700 w 700"/>
                <a:gd name="T3" fmla="*/ 249 h 334"/>
                <a:gd name="T4" fmla="*/ 142 w 700"/>
                <a:gd name="T5" fmla="*/ 249 h 334"/>
                <a:gd name="T6" fmla="*/ 159 w 700"/>
                <a:gd name="T7" fmla="*/ 147 h 334"/>
                <a:gd name="T8" fmla="*/ 700 w 700"/>
                <a:gd name="T9" fmla="*/ 147 h 334"/>
                <a:gd name="T10" fmla="*/ 700 w 700"/>
                <a:gd name="T11" fmla="*/ 62 h 334"/>
                <a:gd name="T12" fmla="*/ 170 w 700"/>
                <a:gd name="T13" fmla="*/ 62 h 334"/>
                <a:gd name="T14" fmla="*/ 180 w 700"/>
                <a:gd name="T15" fmla="*/ 0 h 334"/>
                <a:gd name="T16" fmla="*/ 52 w 700"/>
                <a:gd name="T17" fmla="*/ 0 h 334"/>
                <a:gd name="T18" fmla="*/ 0 w 700"/>
                <a:gd name="T19" fmla="*/ 334 h 334"/>
                <a:gd name="T20" fmla="*/ 700 w 700"/>
                <a:gd name="T2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" h="334">
                  <a:moveTo>
                    <a:pt x="700" y="334"/>
                  </a:moveTo>
                  <a:lnTo>
                    <a:pt x="700" y="249"/>
                  </a:lnTo>
                  <a:lnTo>
                    <a:pt x="142" y="249"/>
                  </a:lnTo>
                  <a:lnTo>
                    <a:pt x="159" y="147"/>
                  </a:lnTo>
                  <a:lnTo>
                    <a:pt x="700" y="147"/>
                  </a:lnTo>
                  <a:lnTo>
                    <a:pt x="700" y="62"/>
                  </a:lnTo>
                  <a:lnTo>
                    <a:pt x="170" y="62"/>
                  </a:lnTo>
                  <a:lnTo>
                    <a:pt x="180" y="0"/>
                  </a:lnTo>
                  <a:lnTo>
                    <a:pt x="52" y="0"/>
                  </a:lnTo>
                  <a:lnTo>
                    <a:pt x="0" y="334"/>
                  </a:lnTo>
                  <a:lnTo>
                    <a:pt x="700" y="334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2"/>
            <p:cNvSpPr>
              <a:spLocks/>
            </p:cNvSpPr>
            <p:nvPr userDrawn="1"/>
          </p:nvSpPr>
          <p:spPr bwMode="auto">
            <a:xfrm>
              <a:off x="10018198" y="745613"/>
              <a:ext cx="127840" cy="80031"/>
            </a:xfrm>
            <a:custGeom>
              <a:avLst/>
              <a:gdLst>
                <a:gd name="T0" fmla="*/ 702 w 730"/>
                <a:gd name="T1" fmla="*/ 365 h 457"/>
                <a:gd name="T2" fmla="*/ 702 w 730"/>
                <a:gd name="T3" fmla="*/ 0 h 457"/>
                <a:gd name="T4" fmla="*/ 593 w 730"/>
                <a:gd name="T5" fmla="*/ 0 h 457"/>
                <a:gd name="T6" fmla="*/ 574 w 730"/>
                <a:gd name="T7" fmla="*/ 0 h 457"/>
                <a:gd name="T8" fmla="*/ 0 w 730"/>
                <a:gd name="T9" fmla="*/ 0 h 457"/>
                <a:gd name="T10" fmla="*/ 0 w 730"/>
                <a:gd name="T11" fmla="*/ 85 h 457"/>
                <a:gd name="T12" fmla="*/ 574 w 730"/>
                <a:gd name="T13" fmla="*/ 85 h 457"/>
                <a:gd name="T14" fmla="*/ 574 w 730"/>
                <a:gd name="T15" fmla="*/ 341 h 457"/>
                <a:gd name="T16" fmla="*/ 574 w 730"/>
                <a:gd name="T17" fmla="*/ 396 h 457"/>
                <a:gd name="T18" fmla="*/ 574 w 730"/>
                <a:gd name="T19" fmla="*/ 407 h 457"/>
                <a:gd name="T20" fmla="*/ 574 w 730"/>
                <a:gd name="T21" fmla="*/ 457 h 457"/>
                <a:gd name="T22" fmla="*/ 626 w 730"/>
                <a:gd name="T23" fmla="*/ 457 h 457"/>
                <a:gd name="T24" fmla="*/ 638 w 730"/>
                <a:gd name="T25" fmla="*/ 457 h 457"/>
                <a:gd name="T26" fmla="*/ 730 w 730"/>
                <a:gd name="T27" fmla="*/ 457 h 457"/>
                <a:gd name="T28" fmla="*/ 730 w 730"/>
                <a:gd name="T29" fmla="*/ 365 h 457"/>
                <a:gd name="T30" fmla="*/ 702 w 730"/>
                <a:gd name="T31" fmla="*/ 36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0" h="457">
                  <a:moveTo>
                    <a:pt x="702" y="365"/>
                  </a:moveTo>
                  <a:lnTo>
                    <a:pt x="702" y="0"/>
                  </a:lnTo>
                  <a:lnTo>
                    <a:pt x="593" y="0"/>
                  </a:lnTo>
                  <a:lnTo>
                    <a:pt x="57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574" y="85"/>
                  </a:lnTo>
                  <a:lnTo>
                    <a:pt x="574" y="341"/>
                  </a:lnTo>
                  <a:lnTo>
                    <a:pt x="574" y="396"/>
                  </a:lnTo>
                  <a:lnTo>
                    <a:pt x="574" y="407"/>
                  </a:lnTo>
                  <a:lnTo>
                    <a:pt x="574" y="457"/>
                  </a:lnTo>
                  <a:lnTo>
                    <a:pt x="626" y="457"/>
                  </a:lnTo>
                  <a:lnTo>
                    <a:pt x="638" y="457"/>
                  </a:lnTo>
                  <a:lnTo>
                    <a:pt x="730" y="457"/>
                  </a:lnTo>
                  <a:lnTo>
                    <a:pt x="730" y="365"/>
                  </a:lnTo>
                  <a:lnTo>
                    <a:pt x="702" y="365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"/>
            <p:cNvSpPr>
              <a:spLocks/>
            </p:cNvSpPr>
            <p:nvPr userDrawn="1"/>
          </p:nvSpPr>
          <p:spPr bwMode="auto">
            <a:xfrm>
              <a:off x="10193322" y="669260"/>
              <a:ext cx="169345" cy="156385"/>
            </a:xfrm>
            <a:custGeom>
              <a:avLst/>
              <a:gdLst>
                <a:gd name="T0" fmla="*/ 967 w 967"/>
                <a:gd name="T1" fmla="*/ 147 h 893"/>
                <a:gd name="T2" fmla="*/ 967 w 967"/>
                <a:gd name="T3" fmla="*/ 62 h 893"/>
                <a:gd name="T4" fmla="*/ 383 w 967"/>
                <a:gd name="T5" fmla="*/ 62 h 893"/>
                <a:gd name="T6" fmla="*/ 423 w 967"/>
                <a:gd name="T7" fmla="*/ 0 h 893"/>
                <a:gd name="T8" fmla="*/ 296 w 967"/>
                <a:gd name="T9" fmla="*/ 0 h 893"/>
                <a:gd name="T10" fmla="*/ 253 w 967"/>
                <a:gd name="T11" fmla="*/ 62 h 893"/>
                <a:gd name="T12" fmla="*/ 0 w 967"/>
                <a:gd name="T13" fmla="*/ 62 h 893"/>
                <a:gd name="T14" fmla="*/ 0 w 967"/>
                <a:gd name="T15" fmla="*/ 147 h 893"/>
                <a:gd name="T16" fmla="*/ 199 w 967"/>
                <a:gd name="T17" fmla="*/ 147 h 893"/>
                <a:gd name="T18" fmla="*/ 0 w 967"/>
                <a:gd name="T19" fmla="*/ 448 h 893"/>
                <a:gd name="T20" fmla="*/ 470 w 967"/>
                <a:gd name="T21" fmla="*/ 448 h 893"/>
                <a:gd name="T22" fmla="*/ 470 w 967"/>
                <a:gd name="T23" fmla="*/ 630 h 893"/>
                <a:gd name="T24" fmla="*/ 0 w 967"/>
                <a:gd name="T25" fmla="*/ 630 h 893"/>
                <a:gd name="T26" fmla="*/ 0 w 967"/>
                <a:gd name="T27" fmla="*/ 713 h 893"/>
                <a:gd name="T28" fmla="*/ 470 w 967"/>
                <a:gd name="T29" fmla="*/ 713 h 893"/>
                <a:gd name="T30" fmla="*/ 470 w 967"/>
                <a:gd name="T31" fmla="*/ 893 h 893"/>
                <a:gd name="T32" fmla="*/ 598 w 967"/>
                <a:gd name="T33" fmla="*/ 893 h 893"/>
                <a:gd name="T34" fmla="*/ 598 w 967"/>
                <a:gd name="T35" fmla="*/ 713 h 893"/>
                <a:gd name="T36" fmla="*/ 967 w 967"/>
                <a:gd name="T37" fmla="*/ 713 h 893"/>
                <a:gd name="T38" fmla="*/ 967 w 967"/>
                <a:gd name="T39" fmla="*/ 630 h 893"/>
                <a:gd name="T40" fmla="*/ 598 w 967"/>
                <a:gd name="T41" fmla="*/ 630 h 893"/>
                <a:gd name="T42" fmla="*/ 598 w 967"/>
                <a:gd name="T43" fmla="*/ 448 h 893"/>
                <a:gd name="T44" fmla="*/ 967 w 967"/>
                <a:gd name="T45" fmla="*/ 448 h 893"/>
                <a:gd name="T46" fmla="*/ 967 w 967"/>
                <a:gd name="T47" fmla="*/ 365 h 893"/>
                <a:gd name="T48" fmla="*/ 598 w 967"/>
                <a:gd name="T49" fmla="*/ 365 h 893"/>
                <a:gd name="T50" fmla="*/ 598 w 967"/>
                <a:gd name="T51" fmla="*/ 259 h 893"/>
                <a:gd name="T52" fmla="*/ 470 w 967"/>
                <a:gd name="T53" fmla="*/ 259 h 893"/>
                <a:gd name="T54" fmla="*/ 470 w 967"/>
                <a:gd name="T55" fmla="*/ 365 h 893"/>
                <a:gd name="T56" fmla="*/ 182 w 967"/>
                <a:gd name="T57" fmla="*/ 365 h 893"/>
                <a:gd name="T58" fmla="*/ 326 w 967"/>
                <a:gd name="T59" fmla="*/ 147 h 893"/>
                <a:gd name="T60" fmla="*/ 967 w 967"/>
                <a:gd name="T61" fmla="*/ 14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7" h="893">
                  <a:moveTo>
                    <a:pt x="967" y="147"/>
                  </a:moveTo>
                  <a:lnTo>
                    <a:pt x="967" y="62"/>
                  </a:lnTo>
                  <a:lnTo>
                    <a:pt x="383" y="62"/>
                  </a:lnTo>
                  <a:lnTo>
                    <a:pt x="423" y="0"/>
                  </a:lnTo>
                  <a:lnTo>
                    <a:pt x="296" y="0"/>
                  </a:lnTo>
                  <a:lnTo>
                    <a:pt x="253" y="62"/>
                  </a:lnTo>
                  <a:lnTo>
                    <a:pt x="0" y="62"/>
                  </a:lnTo>
                  <a:lnTo>
                    <a:pt x="0" y="147"/>
                  </a:lnTo>
                  <a:lnTo>
                    <a:pt x="199" y="147"/>
                  </a:lnTo>
                  <a:lnTo>
                    <a:pt x="0" y="448"/>
                  </a:lnTo>
                  <a:lnTo>
                    <a:pt x="470" y="448"/>
                  </a:lnTo>
                  <a:lnTo>
                    <a:pt x="470" y="630"/>
                  </a:lnTo>
                  <a:lnTo>
                    <a:pt x="0" y="630"/>
                  </a:lnTo>
                  <a:lnTo>
                    <a:pt x="0" y="713"/>
                  </a:lnTo>
                  <a:lnTo>
                    <a:pt x="470" y="713"/>
                  </a:lnTo>
                  <a:lnTo>
                    <a:pt x="470" y="893"/>
                  </a:lnTo>
                  <a:lnTo>
                    <a:pt x="598" y="893"/>
                  </a:lnTo>
                  <a:lnTo>
                    <a:pt x="598" y="713"/>
                  </a:lnTo>
                  <a:lnTo>
                    <a:pt x="967" y="713"/>
                  </a:lnTo>
                  <a:lnTo>
                    <a:pt x="967" y="630"/>
                  </a:lnTo>
                  <a:lnTo>
                    <a:pt x="598" y="630"/>
                  </a:lnTo>
                  <a:lnTo>
                    <a:pt x="598" y="448"/>
                  </a:lnTo>
                  <a:lnTo>
                    <a:pt x="967" y="448"/>
                  </a:lnTo>
                  <a:lnTo>
                    <a:pt x="967" y="365"/>
                  </a:lnTo>
                  <a:lnTo>
                    <a:pt x="598" y="365"/>
                  </a:lnTo>
                  <a:lnTo>
                    <a:pt x="598" y="259"/>
                  </a:lnTo>
                  <a:lnTo>
                    <a:pt x="470" y="259"/>
                  </a:lnTo>
                  <a:lnTo>
                    <a:pt x="470" y="365"/>
                  </a:lnTo>
                  <a:lnTo>
                    <a:pt x="182" y="365"/>
                  </a:lnTo>
                  <a:lnTo>
                    <a:pt x="326" y="147"/>
                  </a:lnTo>
                  <a:lnTo>
                    <a:pt x="967" y="147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9536958" y="730378"/>
              <a:ext cx="49735" cy="27319"/>
            </a:xfrm>
            <a:custGeom>
              <a:avLst/>
              <a:gdLst>
                <a:gd name="T0" fmla="*/ 138 w 284"/>
                <a:gd name="T1" fmla="*/ 0 h 156"/>
                <a:gd name="T2" fmla="*/ 0 w 284"/>
                <a:gd name="T3" fmla="*/ 92 h 156"/>
                <a:gd name="T4" fmla="*/ 55 w 284"/>
                <a:gd name="T5" fmla="*/ 156 h 156"/>
                <a:gd name="T6" fmla="*/ 284 w 284"/>
                <a:gd name="T7" fmla="*/ 0 h 156"/>
                <a:gd name="T8" fmla="*/ 138 w 284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6">
                  <a:moveTo>
                    <a:pt x="138" y="0"/>
                  </a:moveTo>
                  <a:lnTo>
                    <a:pt x="0" y="92"/>
                  </a:lnTo>
                  <a:lnTo>
                    <a:pt x="55" y="156"/>
                  </a:lnTo>
                  <a:lnTo>
                    <a:pt x="28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"/>
            <p:cNvSpPr>
              <a:spLocks/>
            </p:cNvSpPr>
            <p:nvPr userDrawn="1"/>
          </p:nvSpPr>
          <p:spPr bwMode="auto">
            <a:xfrm>
              <a:off x="9650438" y="730378"/>
              <a:ext cx="50085" cy="27319"/>
            </a:xfrm>
            <a:custGeom>
              <a:avLst/>
              <a:gdLst>
                <a:gd name="T0" fmla="*/ 149 w 286"/>
                <a:gd name="T1" fmla="*/ 0 h 156"/>
                <a:gd name="T2" fmla="*/ 286 w 286"/>
                <a:gd name="T3" fmla="*/ 92 h 156"/>
                <a:gd name="T4" fmla="*/ 232 w 286"/>
                <a:gd name="T5" fmla="*/ 156 h 156"/>
                <a:gd name="T6" fmla="*/ 0 w 286"/>
                <a:gd name="T7" fmla="*/ 0 h 156"/>
                <a:gd name="T8" fmla="*/ 149 w 286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56">
                  <a:moveTo>
                    <a:pt x="149" y="0"/>
                  </a:moveTo>
                  <a:lnTo>
                    <a:pt x="286" y="92"/>
                  </a:lnTo>
                  <a:lnTo>
                    <a:pt x="232" y="156"/>
                  </a:lnTo>
                  <a:lnTo>
                    <a:pt x="0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6"/>
            <p:cNvSpPr>
              <a:spLocks noEditPoints="1"/>
            </p:cNvSpPr>
            <p:nvPr userDrawn="1"/>
          </p:nvSpPr>
          <p:spPr bwMode="auto">
            <a:xfrm>
              <a:off x="9533806" y="730378"/>
              <a:ext cx="169695" cy="95267"/>
            </a:xfrm>
            <a:custGeom>
              <a:avLst/>
              <a:gdLst>
                <a:gd name="T0" fmla="*/ 910 w 969"/>
                <a:gd name="T1" fmla="*/ 322 h 544"/>
                <a:gd name="T2" fmla="*/ 969 w 969"/>
                <a:gd name="T3" fmla="*/ 251 h 544"/>
                <a:gd name="T4" fmla="*/ 600 w 969"/>
                <a:gd name="T5" fmla="*/ 0 h 544"/>
                <a:gd name="T6" fmla="*/ 371 w 969"/>
                <a:gd name="T7" fmla="*/ 0 h 544"/>
                <a:gd name="T8" fmla="*/ 0 w 969"/>
                <a:gd name="T9" fmla="*/ 251 h 544"/>
                <a:gd name="T10" fmla="*/ 59 w 969"/>
                <a:gd name="T11" fmla="*/ 324 h 544"/>
                <a:gd name="T12" fmla="*/ 89 w 969"/>
                <a:gd name="T13" fmla="*/ 300 h 544"/>
                <a:gd name="T14" fmla="*/ 89 w 969"/>
                <a:gd name="T15" fmla="*/ 544 h 544"/>
                <a:gd name="T16" fmla="*/ 877 w 969"/>
                <a:gd name="T17" fmla="*/ 544 h 544"/>
                <a:gd name="T18" fmla="*/ 877 w 969"/>
                <a:gd name="T19" fmla="*/ 300 h 544"/>
                <a:gd name="T20" fmla="*/ 910 w 969"/>
                <a:gd name="T21" fmla="*/ 322 h 544"/>
                <a:gd name="T22" fmla="*/ 416 w 969"/>
                <a:gd name="T23" fmla="*/ 80 h 544"/>
                <a:gd name="T24" fmla="*/ 484 w 969"/>
                <a:gd name="T25" fmla="*/ 37 h 544"/>
                <a:gd name="T26" fmla="*/ 555 w 969"/>
                <a:gd name="T27" fmla="*/ 80 h 544"/>
                <a:gd name="T28" fmla="*/ 619 w 969"/>
                <a:gd name="T29" fmla="*/ 123 h 544"/>
                <a:gd name="T30" fmla="*/ 352 w 969"/>
                <a:gd name="T31" fmla="*/ 123 h 544"/>
                <a:gd name="T32" fmla="*/ 416 w 969"/>
                <a:gd name="T33" fmla="*/ 80 h 544"/>
                <a:gd name="T34" fmla="*/ 784 w 969"/>
                <a:gd name="T35" fmla="*/ 464 h 544"/>
                <a:gd name="T36" fmla="*/ 182 w 969"/>
                <a:gd name="T37" fmla="*/ 464 h 544"/>
                <a:gd name="T38" fmla="*/ 182 w 969"/>
                <a:gd name="T39" fmla="*/ 407 h 544"/>
                <a:gd name="T40" fmla="*/ 784 w 969"/>
                <a:gd name="T41" fmla="*/ 407 h 544"/>
                <a:gd name="T42" fmla="*/ 784 w 969"/>
                <a:gd name="T43" fmla="*/ 464 h 544"/>
                <a:gd name="T44" fmla="*/ 784 w 969"/>
                <a:gd name="T45" fmla="*/ 350 h 544"/>
                <a:gd name="T46" fmla="*/ 182 w 969"/>
                <a:gd name="T47" fmla="*/ 350 h 544"/>
                <a:gd name="T48" fmla="*/ 182 w 969"/>
                <a:gd name="T49" fmla="*/ 293 h 544"/>
                <a:gd name="T50" fmla="*/ 784 w 969"/>
                <a:gd name="T51" fmla="*/ 293 h 544"/>
                <a:gd name="T52" fmla="*/ 784 w 969"/>
                <a:gd name="T53" fmla="*/ 350 h 544"/>
                <a:gd name="T54" fmla="*/ 784 w 969"/>
                <a:gd name="T55" fmla="*/ 236 h 544"/>
                <a:gd name="T56" fmla="*/ 182 w 969"/>
                <a:gd name="T57" fmla="*/ 236 h 544"/>
                <a:gd name="T58" fmla="*/ 269 w 969"/>
                <a:gd name="T59" fmla="*/ 179 h 544"/>
                <a:gd name="T60" fmla="*/ 699 w 969"/>
                <a:gd name="T61" fmla="*/ 179 h 544"/>
                <a:gd name="T62" fmla="*/ 784 w 969"/>
                <a:gd name="T63" fmla="*/ 23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9" h="544">
                  <a:moveTo>
                    <a:pt x="910" y="322"/>
                  </a:moveTo>
                  <a:lnTo>
                    <a:pt x="969" y="251"/>
                  </a:lnTo>
                  <a:lnTo>
                    <a:pt x="600" y="0"/>
                  </a:lnTo>
                  <a:lnTo>
                    <a:pt x="371" y="0"/>
                  </a:lnTo>
                  <a:lnTo>
                    <a:pt x="0" y="251"/>
                  </a:lnTo>
                  <a:lnTo>
                    <a:pt x="59" y="324"/>
                  </a:lnTo>
                  <a:lnTo>
                    <a:pt x="89" y="300"/>
                  </a:lnTo>
                  <a:lnTo>
                    <a:pt x="89" y="544"/>
                  </a:lnTo>
                  <a:lnTo>
                    <a:pt x="877" y="544"/>
                  </a:lnTo>
                  <a:lnTo>
                    <a:pt x="877" y="300"/>
                  </a:lnTo>
                  <a:lnTo>
                    <a:pt x="910" y="322"/>
                  </a:lnTo>
                  <a:close/>
                  <a:moveTo>
                    <a:pt x="416" y="80"/>
                  </a:moveTo>
                  <a:lnTo>
                    <a:pt x="484" y="37"/>
                  </a:lnTo>
                  <a:lnTo>
                    <a:pt x="555" y="80"/>
                  </a:lnTo>
                  <a:lnTo>
                    <a:pt x="619" y="123"/>
                  </a:lnTo>
                  <a:lnTo>
                    <a:pt x="352" y="123"/>
                  </a:lnTo>
                  <a:lnTo>
                    <a:pt x="416" y="80"/>
                  </a:lnTo>
                  <a:close/>
                  <a:moveTo>
                    <a:pt x="784" y="464"/>
                  </a:moveTo>
                  <a:lnTo>
                    <a:pt x="182" y="464"/>
                  </a:lnTo>
                  <a:lnTo>
                    <a:pt x="182" y="407"/>
                  </a:lnTo>
                  <a:lnTo>
                    <a:pt x="784" y="407"/>
                  </a:lnTo>
                  <a:lnTo>
                    <a:pt x="784" y="464"/>
                  </a:lnTo>
                  <a:close/>
                  <a:moveTo>
                    <a:pt x="784" y="350"/>
                  </a:moveTo>
                  <a:lnTo>
                    <a:pt x="182" y="350"/>
                  </a:lnTo>
                  <a:lnTo>
                    <a:pt x="182" y="293"/>
                  </a:lnTo>
                  <a:lnTo>
                    <a:pt x="784" y="293"/>
                  </a:lnTo>
                  <a:lnTo>
                    <a:pt x="784" y="350"/>
                  </a:lnTo>
                  <a:close/>
                  <a:moveTo>
                    <a:pt x="784" y="236"/>
                  </a:moveTo>
                  <a:lnTo>
                    <a:pt x="182" y="236"/>
                  </a:lnTo>
                  <a:lnTo>
                    <a:pt x="269" y="179"/>
                  </a:lnTo>
                  <a:lnTo>
                    <a:pt x="699" y="179"/>
                  </a:lnTo>
                  <a:lnTo>
                    <a:pt x="784" y="236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7"/>
            <p:cNvSpPr>
              <a:spLocks/>
            </p:cNvSpPr>
            <p:nvPr userDrawn="1"/>
          </p:nvSpPr>
          <p:spPr bwMode="auto">
            <a:xfrm>
              <a:off x="9536958" y="669260"/>
              <a:ext cx="163566" cy="56915"/>
            </a:xfrm>
            <a:custGeom>
              <a:avLst/>
              <a:gdLst>
                <a:gd name="T0" fmla="*/ 412 w 934"/>
                <a:gd name="T1" fmla="*/ 131 h 325"/>
                <a:gd name="T2" fmla="*/ 412 w 934"/>
                <a:gd name="T3" fmla="*/ 88 h 325"/>
                <a:gd name="T4" fmla="*/ 793 w 934"/>
                <a:gd name="T5" fmla="*/ 88 h 325"/>
                <a:gd name="T6" fmla="*/ 793 w 934"/>
                <a:gd name="T7" fmla="*/ 29 h 325"/>
                <a:gd name="T8" fmla="*/ 412 w 934"/>
                <a:gd name="T9" fmla="*/ 29 h 325"/>
                <a:gd name="T10" fmla="*/ 412 w 934"/>
                <a:gd name="T11" fmla="*/ 0 h 325"/>
                <a:gd name="T12" fmla="*/ 301 w 934"/>
                <a:gd name="T13" fmla="*/ 0 h 325"/>
                <a:gd name="T14" fmla="*/ 301 w 934"/>
                <a:gd name="T15" fmla="*/ 131 h 325"/>
                <a:gd name="T16" fmla="*/ 0 w 934"/>
                <a:gd name="T17" fmla="*/ 131 h 325"/>
                <a:gd name="T18" fmla="*/ 0 w 934"/>
                <a:gd name="T19" fmla="*/ 325 h 325"/>
                <a:gd name="T20" fmla="*/ 93 w 934"/>
                <a:gd name="T21" fmla="*/ 325 h 325"/>
                <a:gd name="T22" fmla="*/ 93 w 934"/>
                <a:gd name="T23" fmla="*/ 206 h 325"/>
                <a:gd name="T24" fmla="*/ 842 w 934"/>
                <a:gd name="T25" fmla="*/ 206 h 325"/>
                <a:gd name="T26" fmla="*/ 842 w 934"/>
                <a:gd name="T27" fmla="*/ 325 h 325"/>
                <a:gd name="T28" fmla="*/ 934 w 934"/>
                <a:gd name="T29" fmla="*/ 322 h 325"/>
                <a:gd name="T30" fmla="*/ 934 w 934"/>
                <a:gd name="T31" fmla="*/ 131 h 325"/>
                <a:gd name="T32" fmla="*/ 412 w 934"/>
                <a:gd name="T33" fmla="*/ 13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4" h="325">
                  <a:moveTo>
                    <a:pt x="412" y="131"/>
                  </a:moveTo>
                  <a:lnTo>
                    <a:pt x="412" y="88"/>
                  </a:lnTo>
                  <a:lnTo>
                    <a:pt x="793" y="88"/>
                  </a:lnTo>
                  <a:lnTo>
                    <a:pt x="793" y="29"/>
                  </a:lnTo>
                  <a:lnTo>
                    <a:pt x="412" y="29"/>
                  </a:lnTo>
                  <a:lnTo>
                    <a:pt x="412" y="0"/>
                  </a:lnTo>
                  <a:lnTo>
                    <a:pt x="301" y="0"/>
                  </a:lnTo>
                  <a:lnTo>
                    <a:pt x="301" y="131"/>
                  </a:lnTo>
                  <a:lnTo>
                    <a:pt x="0" y="131"/>
                  </a:lnTo>
                  <a:lnTo>
                    <a:pt x="0" y="325"/>
                  </a:lnTo>
                  <a:lnTo>
                    <a:pt x="93" y="325"/>
                  </a:lnTo>
                  <a:lnTo>
                    <a:pt x="93" y="206"/>
                  </a:lnTo>
                  <a:lnTo>
                    <a:pt x="842" y="206"/>
                  </a:lnTo>
                  <a:lnTo>
                    <a:pt x="842" y="325"/>
                  </a:lnTo>
                  <a:lnTo>
                    <a:pt x="934" y="322"/>
                  </a:lnTo>
                  <a:lnTo>
                    <a:pt x="934" y="131"/>
                  </a:lnTo>
                  <a:lnTo>
                    <a:pt x="412" y="131"/>
                  </a:lnTo>
                  <a:close/>
                </a:path>
              </a:pathLst>
            </a:cu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28"/>
            <p:cNvSpPr>
              <a:spLocks noChangeArrowheads="1"/>
            </p:cNvSpPr>
            <p:nvPr userDrawn="1"/>
          </p:nvSpPr>
          <p:spPr bwMode="auto">
            <a:xfrm>
              <a:off x="9561826" y="712515"/>
              <a:ext cx="114006" cy="10332"/>
            </a:xfrm>
            <a:prstGeom prst="rect">
              <a:avLst/>
            </a:prstGeom>
            <a:solidFill>
              <a:srgbClr val="24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 userDrawn="1"/>
        </p:nvGrpSpPr>
        <p:grpSpPr>
          <a:xfrm>
            <a:off x="0" y="-1588"/>
            <a:ext cx="3095625" cy="6861176"/>
            <a:chOff x="4546601" y="-1588"/>
            <a:chExt cx="3095625" cy="6861176"/>
          </a:xfrm>
          <a:solidFill>
            <a:schemeClr val="bg1">
              <a:alpha val="5000"/>
            </a:schemeClr>
          </a:solidFill>
        </p:grpSpPr>
        <p:sp>
          <p:nvSpPr>
            <p:cNvPr id="32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0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7" y="1577045"/>
            <a:ext cx="10606387" cy="43339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538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文4（深色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标题文本"/>
          <p:cNvSpPr txBox="1">
            <a:spLocks noGrp="1"/>
          </p:cNvSpPr>
          <p:nvPr>
            <p:ph type="title"/>
          </p:nvPr>
        </p:nvSpPr>
        <p:spPr>
          <a:xfrm>
            <a:off x="967667" y="518323"/>
            <a:ext cx="10606387" cy="6397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dirty="0"/>
          </a:p>
        </p:txBody>
      </p:sp>
      <p:sp>
        <p:nvSpPr>
          <p:cNvPr id="204" name="图像"/>
          <p:cNvSpPr>
            <a:spLocks noGrp="1"/>
          </p:cNvSpPr>
          <p:nvPr>
            <p:ph type="pic" sz="quarter" idx="13"/>
          </p:nvPr>
        </p:nvSpPr>
        <p:spPr>
          <a:xfrm>
            <a:off x="957980" y="1604532"/>
            <a:ext cx="2077657" cy="24144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05" name="图像"/>
          <p:cNvSpPr>
            <a:spLocks noGrp="1"/>
          </p:cNvSpPr>
          <p:nvPr>
            <p:ph type="pic" sz="quarter" idx="14"/>
          </p:nvPr>
        </p:nvSpPr>
        <p:spPr>
          <a:xfrm>
            <a:off x="3800840" y="1590676"/>
            <a:ext cx="2077657" cy="24144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06" name="图像"/>
          <p:cNvSpPr>
            <a:spLocks noGrp="1"/>
          </p:cNvSpPr>
          <p:nvPr>
            <p:ph type="pic" sz="quarter" idx="15"/>
          </p:nvPr>
        </p:nvSpPr>
        <p:spPr>
          <a:xfrm>
            <a:off x="6643700" y="1590676"/>
            <a:ext cx="2077657" cy="24144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07" name="图像"/>
          <p:cNvSpPr>
            <a:spLocks noGrp="1"/>
          </p:cNvSpPr>
          <p:nvPr>
            <p:ph type="pic" sz="quarter" idx="16"/>
          </p:nvPr>
        </p:nvSpPr>
        <p:spPr>
          <a:xfrm>
            <a:off x="9486562" y="1590676"/>
            <a:ext cx="2077656" cy="24144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61" name="Freeform 33"/>
          <p:cNvSpPr>
            <a:spLocks/>
          </p:cNvSpPr>
          <p:nvPr userDrawn="1"/>
        </p:nvSpPr>
        <p:spPr bwMode="auto">
          <a:xfrm>
            <a:off x="1" y="5953125"/>
            <a:ext cx="12188825" cy="500063"/>
          </a:xfrm>
          <a:custGeom>
            <a:avLst/>
            <a:gdLst>
              <a:gd name="T0" fmla="*/ 7139 w 7680"/>
              <a:gd name="T1" fmla="*/ 315 h 315"/>
              <a:gd name="T2" fmla="*/ 0 w 7680"/>
              <a:gd name="T3" fmla="*/ 315 h 315"/>
              <a:gd name="T4" fmla="*/ 0 w 7680"/>
              <a:gd name="T5" fmla="*/ 308 h 315"/>
              <a:gd name="T6" fmla="*/ 7139 w 7680"/>
              <a:gd name="T7" fmla="*/ 308 h 315"/>
              <a:gd name="T8" fmla="*/ 7445 w 7680"/>
              <a:gd name="T9" fmla="*/ 196 h 315"/>
              <a:gd name="T10" fmla="*/ 7680 w 7680"/>
              <a:gd name="T11" fmla="*/ 0 h 315"/>
              <a:gd name="T12" fmla="*/ 7680 w 7680"/>
              <a:gd name="T13" fmla="*/ 8 h 315"/>
              <a:gd name="T14" fmla="*/ 7449 w 7680"/>
              <a:gd name="T15" fmla="*/ 202 h 315"/>
              <a:gd name="T16" fmla="*/ 7139 w 7680"/>
              <a:gd name="T1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315">
                <a:moveTo>
                  <a:pt x="7139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08"/>
                  <a:pt x="0" y="308"/>
                  <a:pt x="0" y="308"/>
                </a:cubicBezTo>
                <a:cubicBezTo>
                  <a:pt x="7139" y="308"/>
                  <a:pt x="7139" y="308"/>
                  <a:pt x="7139" y="308"/>
                </a:cubicBezTo>
                <a:cubicBezTo>
                  <a:pt x="7251" y="308"/>
                  <a:pt x="7359" y="268"/>
                  <a:pt x="7445" y="196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80" y="8"/>
                  <a:pt x="7680" y="8"/>
                  <a:pt x="7680" y="8"/>
                </a:cubicBezTo>
                <a:cubicBezTo>
                  <a:pt x="7449" y="202"/>
                  <a:pt x="7449" y="202"/>
                  <a:pt x="7449" y="202"/>
                </a:cubicBezTo>
                <a:cubicBezTo>
                  <a:pt x="7363" y="274"/>
                  <a:pt x="7252" y="315"/>
                  <a:pt x="7139" y="31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5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961317" y="4391890"/>
            <a:ext cx="10606387" cy="18565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78F78D4A-7BC7-F34F-A889-C8E6A5BF2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079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图文5（深色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8" y="1577045"/>
            <a:ext cx="3769300" cy="43339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sp>
        <p:nvSpPr>
          <p:cNvPr id="23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67668" y="518323"/>
            <a:ext cx="3761820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单击编辑标题样式</a:t>
            </a:r>
            <a:endParaRPr/>
          </a:p>
        </p:txBody>
      </p:sp>
      <p:sp>
        <p:nvSpPr>
          <p:cNvPr id="234" name="placeholder.jpg"/>
          <p:cNvSpPr>
            <a:spLocks noGrp="1"/>
          </p:cNvSpPr>
          <p:nvPr>
            <p:ph type="pic" sz="half" idx="13"/>
          </p:nvPr>
        </p:nvSpPr>
        <p:spPr>
          <a:xfrm>
            <a:off x="4860845" y="0"/>
            <a:ext cx="3124227" cy="6858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35" name="placeholder.jpg"/>
          <p:cNvSpPr>
            <a:spLocks noGrp="1"/>
          </p:cNvSpPr>
          <p:nvPr>
            <p:ph type="pic" sz="quarter" idx="14"/>
          </p:nvPr>
        </p:nvSpPr>
        <p:spPr>
          <a:xfrm>
            <a:off x="8115300" y="0"/>
            <a:ext cx="4097612" cy="33655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36" name="placeholder.jpg"/>
          <p:cNvSpPr>
            <a:spLocks noGrp="1"/>
          </p:cNvSpPr>
          <p:nvPr>
            <p:ph type="pic" sz="quarter" idx="15"/>
          </p:nvPr>
        </p:nvSpPr>
        <p:spPr>
          <a:xfrm>
            <a:off x="8115300" y="3493618"/>
            <a:ext cx="4097612" cy="33654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10748220" y="346195"/>
            <a:ext cx="1009414" cy="462431"/>
            <a:chOff x="9173051" y="583449"/>
            <a:chExt cx="1189616" cy="544985"/>
          </a:xfrm>
          <a:solidFill>
            <a:schemeClr val="bg1"/>
          </a:solidFill>
        </p:grpSpPr>
        <p:sp>
          <p:nvSpPr>
            <p:cNvPr id="35" name="Freeform 5"/>
            <p:cNvSpPr>
              <a:spLocks/>
            </p:cNvSpPr>
            <p:nvPr userDrawn="1"/>
          </p:nvSpPr>
          <p:spPr bwMode="auto">
            <a:xfrm>
              <a:off x="9173051" y="583449"/>
              <a:ext cx="180202" cy="390701"/>
            </a:xfrm>
            <a:custGeom>
              <a:avLst/>
              <a:gdLst>
                <a:gd name="T0" fmla="*/ 421 w 435"/>
                <a:gd name="T1" fmla="*/ 236 h 942"/>
                <a:gd name="T2" fmla="*/ 316 w 435"/>
                <a:gd name="T3" fmla="*/ 13 h 942"/>
                <a:gd name="T4" fmla="*/ 287 w 435"/>
                <a:gd name="T5" fmla="*/ 13 h 942"/>
                <a:gd name="T6" fmla="*/ 26 w 435"/>
                <a:gd name="T7" fmla="*/ 571 h 942"/>
                <a:gd name="T8" fmla="*/ 26 w 435"/>
                <a:gd name="T9" fmla="*/ 743 h 942"/>
                <a:gd name="T10" fmla="*/ 113 w 435"/>
                <a:gd name="T11" fmla="*/ 930 h 942"/>
                <a:gd name="T12" fmla="*/ 143 w 435"/>
                <a:gd name="T13" fmla="*/ 930 h 942"/>
                <a:gd name="T14" fmla="*/ 421 w 435"/>
                <a:gd name="T15" fmla="*/ 335 h 942"/>
                <a:gd name="T16" fmla="*/ 421 w 435"/>
                <a:gd name="T17" fmla="*/ 23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942">
                  <a:moveTo>
                    <a:pt x="421" y="236"/>
                  </a:moveTo>
                  <a:cubicBezTo>
                    <a:pt x="316" y="13"/>
                    <a:pt x="316" y="13"/>
                    <a:pt x="316" y="13"/>
                  </a:cubicBezTo>
                  <a:cubicBezTo>
                    <a:pt x="311" y="0"/>
                    <a:pt x="293" y="0"/>
                    <a:pt x="287" y="13"/>
                  </a:cubicBezTo>
                  <a:cubicBezTo>
                    <a:pt x="26" y="571"/>
                    <a:pt x="26" y="571"/>
                    <a:pt x="26" y="571"/>
                  </a:cubicBezTo>
                  <a:cubicBezTo>
                    <a:pt x="0" y="626"/>
                    <a:pt x="0" y="689"/>
                    <a:pt x="26" y="743"/>
                  </a:cubicBezTo>
                  <a:cubicBezTo>
                    <a:pt x="113" y="930"/>
                    <a:pt x="113" y="930"/>
                    <a:pt x="113" y="930"/>
                  </a:cubicBezTo>
                  <a:cubicBezTo>
                    <a:pt x="119" y="942"/>
                    <a:pt x="137" y="942"/>
                    <a:pt x="143" y="930"/>
                  </a:cubicBezTo>
                  <a:cubicBezTo>
                    <a:pt x="421" y="335"/>
                    <a:pt x="421" y="335"/>
                    <a:pt x="421" y="335"/>
                  </a:cubicBezTo>
                  <a:cubicBezTo>
                    <a:pt x="435" y="303"/>
                    <a:pt x="435" y="267"/>
                    <a:pt x="421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9242575" y="737733"/>
              <a:ext cx="180202" cy="390701"/>
            </a:xfrm>
            <a:custGeom>
              <a:avLst/>
              <a:gdLst>
                <a:gd name="T0" fmla="*/ 293 w 435"/>
                <a:gd name="T1" fmla="*/ 12 h 942"/>
                <a:gd name="T2" fmla="*/ 15 w 435"/>
                <a:gd name="T3" fmla="*/ 607 h 942"/>
                <a:gd name="T4" fmla="*/ 15 w 435"/>
                <a:gd name="T5" fmla="*/ 707 h 942"/>
                <a:gd name="T6" fmla="*/ 119 w 435"/>
                <a:gd name="T7" fmla="*/ 930 h 942"/>
                <a:gd name="T8" fmla="*/ 148 w 435"/>
                <a:gd name="T9" fmla="*/ 930 h 942"/>
                <a:gd name="T10" fmla="*/ 410 w 435"/>
                <a:gd name="T11" fmla="*/ 371 h 942"/>
                <a:gd name="T12" fmla="*/ 410 w 435"/>
                <a:gd name="T13" fmla="*/ 199 h 942"/>
                <a:gd name="T14" fmla="*/ 322 w 435"/>
                <a:gd name="T15" fmla="*/ 12 h 942"/>
                <a:gd name="T16" fmla="*/ 293 w 435"/>
                <a:gd name="T17" fmla="*/ 12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942">
                  <a:moveTo>
                    <a:pt x="293" y="12"/>
                  </a:moveTo>
                  <a:cubicBezTo>
                    <a:pt x="15" y="607"/>
                    <a:pt x="15" y="607"/>
                    <a:pt x="15" y="607"/>
                  </a:cubicBezTo>
                  <a:cubicBezTo>
                    <a:pt x="0" y="639"/>
                    <a:pt x="0" y="675"/>
                    <a:pt x="15" y="707"/>
                  </a:cubicBezTo>
                  <a:cubicBezTo>
                    <a:pt x="119" y="930"/>
                    <a:pt x="119" y="930"/>
                    <a:pt x="119" y="930"/>
                  </a:cubicBezTo>
                  <a:cubicBezTo>
                    <a:pt x="125" y="942"/>
                    <a:pt x="143" y="942"/>
                    <a:pt x="148" y="930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35" y="317"/>
                    <a:pt x="435" y="254"/>
                    <a:pt x="410" y="199"/>
                  </a:cubicBezTo>
                  <a:cubicBezTo>
                    <a:pt x="322" y="12"/>
                    <a:pt x="322" y="12"/>
                    <a:pt x="322" y="12"/>
                  </a:cubicBezTo>
                  <a:cubicBezTo>
                    <a:pt x="316" y="0"/>
                    <a:pt x="299" y="0"/>
                    <a:pt x="29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9998760" y="910230"/>
              <a:ext cx="146053" cy="132218"/>
            </a:xfrm>
            <a:custGeom>
              <a:avLst/>
              <a:gdLst>
                <a:gd name="T0" fmla="*/ 834 w 834"/>
                <a:gd name="T1" fmla="*/ 755 h 755"/>
                <a:gd name="T2" fmla="*/ 416 w 834"/>
                <a:gd name="T3" fmla="*/ 0 h 755"/>
                <a:gd name="T4" fmla="*/ 0 w 834"/>
                <a:gd name="T5" fmla="*/ 755 h 755"/>
                <a:gd name="T6" fmla="*/ 184 w 834"/>
                <a:gd name="T7" fmla="*/ 755 h 755"/>
                <a:gd name="T8" fmla="*/ 416 w 834"/>
                <a:gd name="T9" fmla="*/ 329 h 755"/>
                <a:gd name="T10" fmla="*/ 655 w 834"/>
                <a:gd name="T11" fmla="*/ 755 h 755"/>
                <a:gd name="T12" fmla="*/ 834 w 834"/>
                <a:gd name="T13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4" h="755">
                  <a:moveTo>
                    <a:pt x="834" y="755"/>
                  </a:moveTo>
                  <a:lnTo>
                    <a:pt x="416" y="0"/>
                  </a:lnTo>
                  <a:lnTo>
                    <a:pt x="0" y="755"/>
                  </a:lnTo>
                  <a:lnTo>
                    <a:pt x="184" y="755"/>
                  </a:lnTo>
                  <a:lnTo>
                    <a:pt x="416" y="329"/>
                  </a:lnTo>
                  <a:lnTo>
                    <a:pt x="655" y="755"/>
                  </a:lnTo>
                  <a:lnTo>
                    <a:pt x="834" y="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9836420" y="910230"/>
              <a:ext cx="146228" cy="132218"/>
            </a:xfrm>
            <a:custGeom>
              <a:avLst/>
              <a:gdLst>
                <a:gd name="T0" fmla="*/ 0 w 835"/>
                <a:gd name="T1" fmla="*/ 0 h 755"/>
                <a:gd name="T2" fmla="*/ 418 w 835"/>
                <a:gd name="T3" fmla="*/ 755 h 755"/>
                <a:gd name="T4" fmla="*/ 835 w 835"/>
                <a:gd name="T5" fmla="*/ 0 h 755"/>
                <a:gd name="T6" fmla="*/ 650 w 835"/>
                <a:gd name="T7" fmla="*/ 0 h 755"/>
                <a:gd name="T8" fmla="*/ 418 w 835"/>
                <a:gd name="T9" fmla="*/ 426 h 755"/>
                <a:gd name="T10" fmla="*/ 180 w 835"/>
                <a:gd name="T11" fmla="*/ 0 h 755"/>
                <a:gd name="T12" fmla="*/ 0 w 835"/>
                <a:gd name="T13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5" h="755">
                  <a:moveTo>
                    <a:pt x="0" y="0"/>
                  </a:moveTo>
                  <a:lnTo>
                    <a:pt x="418" y="755"/>
                  </a:lnTo>
                  <a:lnTo>
                    <a:pt x="835" y="0"/>
                  </a:lnTo>
                  <a:lnTo>
                    <a:pt x="650" y="0"/>
                  </a:lnTo>
                  <a:lnTo>
                    <a:pt x="418" y="426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9"/>
            <p:cNvSpPr>
              <a:spLocks noChangeArrowheads="1"/>
            </p:cNvSpPr>
            <p:nvPr userDrawn="1"/>
          </p:nvSpPr>
          <p:spPr bwMode="auto">
            <a:xfrm>
              <a:off x="9741153" y="910230"/>
              <a:ext cx="28195" cy="132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9534507" y="969597"/>
              <a:ext cx="147104" cy="72851"/>
            </a:xfrm>
            <a:custGeom>
              <a:avLst/>
              <a:gdLst>
                <a:gd name="T0" fmla="*/ 161 w 840"/>
                <a:gd name="T1" fmla="*/ 0 h 416"/>
                <a:gd name="T2" fmla="*/ 0 w 840"/>
                <a:gd name="T3" fmla="*/ 0 h 416"/>
                <a:gd name="T4" fmla="*/ 0 w 840"/>
                <a:gd name="T5" fmla="*/ 416 h 416"/>
                <a:gd name="T6" fmla="*/ 840 w 840"/>
                <a:gd name="T7" fmla="*/ 416 h 416"/>
                <a:gd name="T8" fmla="*/ 840 w 840"/>
                <a:gd name="T9" fmla="*/ 265 h 416"/>
                <a:gd name="T10" fmla="*/ 161 w 840"/>
                <a:gd name="T11" fmla="*/ 265 h 416"/>
                <a:gd name="T12" fmla="*/ 161 w 840"/>
                <a:gd name="T1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416">
                  <a:moveTo>
                    <a:pt x="161" y="0"/>
                  </a:moveTo>
                  <a:lnTo>
                    <a:pt x="0" y="0"/>
                  </a:lnTo>
                  <a:lnTo>
                    <a:pt x="0" y="416"/>
                  </a:lnTo>
                  <a:lnTo>
                    <a:pt x="840" y="416"/>
                  </a:lnTo>
                  <a:lnTo>
                    <a:pt x="840" y="265"/>
                  </a:lnTo>
                  <a:lnTo>
                    <a:pt x="161" y="26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10214862" y="910230"/>
              <a:ext cx="147804" cy="132218"/>
            </a:xfrm>
            <a:custGeom>
              <a:avLst/>
              <a:gdLst>
                <a:gd name="T0" fmla="*/ 189 w 844"/>
                <a:gd name="T1" fmla="*/ 0 h 755"/>
                <a:gd name="T2" fmla="*/ 163 w 844"/>
                <a:gd name="T3" fmla="*/ 0 h 755"/>
                <a:gd name="T4" fmla="*/ 0 w 844"/>
                <a:gd name="T5" fmla="*/ 0 h 755"/>
                <a:gd name="T6" fmla="*/ 0 w 844"/>
                <a:gd name="T7" fmla="*/ 755 h 755"/>
                <a:gd name="T8" fmla="*/ 163 w 844"/>
                <a:gd name="T9" fmla="*/ 755 h 755"/>
                <a:gd name="T10" fmla="*/ 163 w 844"/>
                <a:gd name="T11" fmla="*/ 216 h 755"/>
                <a:gd name="T12" fmla="*/ 650 w 844"/>
                <a:gd name="T13" fmla="*/ 755 h 755"/>
                <a:gd name="T14" fmla="*/ 681 w 844"/>
                <a:gd name="T15" fmla="*/ 755 h 755"/>
                <a:gd name="T16" fmla="*/ 844 w 844"/>
                <a:gd name="T17" fmla="*/ 755 h 755"/>
                <a:gd name="T18" fmla="*/ 189 w 844"/>
                <a:gd name="T1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4" h="755">
                  <a:moveTo>
                    <a:pt x="189" y="0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755"/>
                  </a:lnTo>
                  <a:lnTo>
                    <a:pt x="163" y="755"/>
                  </a:lnTo>
                  <a:lnTo>
                    <a:pt x="163" y="216"/>
                  </a:lnTo>
                  <a:lnTo>
                    <a:pt x="650" y="755"/>
                  </a:lnTo>
                  <a:lnTo>
                    <a:pt x="681" y="755"/>
                  </a:lnTo>
                  <a:lnTo>
                    <a:pt x="844" y="75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12"/>
            <p:cNvSpPr>
              <a:spLocks noChangeArrowheads="1"/>
            </p:cNvSpPr>
            <p:nvPr userDrawn="1"/>
          </p:nvSpPr>
          <p:spPr bwMode="auto">
            <a:xfrm>
              <a:off x="9534507" y="910230"/>
              <a:ext cx="28195" cy="28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3"/>
            <p:cNvSpPr>
              <a:spLocks noChangeArrowheads="1"/>
            </p:cNvSpPr>
            <p:nvPr userDrawn="1"/>
          </p:nvSpPr>
          <p:spPr bwMode="auto">
            <a:xfrm>
              <a:off x="10334472" y="910230"/>
              <a:ext cx="28195" cy="28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4"/>
            <p:cNvSpPr>
              <a:spLocks/>
            </p:cNvSpPr>
            <p:nvPr userDrawn="1"/>
          </p:nvSpPr>
          <p:spPr bwMode="auto">
            <a:xfrm>
              <a:off x="9823636" y="717769"/>
              <a:ext cx="91064" cy="42030"/>
            </a:xfrm>
            <a:custGeom>
              <a:avLst/>
              <a:gdLst>
                <a:gd name="T0" fmla="*/ 520 w 520"/>
                <a:gd name="T1" fmla="*/ 0 h 240"/>
                <a:gd name="T2" fmla="*/ 217 w 520"/>
                <a:gd name="T3" fmla="*/ 0 h 240"/>
                <a:gd name="T4" fmla="*/ 120 w 520"/>
                <a:gd name="T5" fmla="*/ 0 h 240"/>
                <a:gd name="T6" fmla="*/ 101 w 520"/>
                <a:gd name="T7" fmla="*/ 0 h 240"/>
                <a:gd name="T8" fmla="*/ 0 w 520"/>
                <a:gd name="T9" fmla="*/ 240 h 240"/>
                <a:gd name="T10" fmla="*/ 115 w 520"/>
                <a:gd name="T11" fmla="*/ 240 h 240"/>
                <a:gd name="T12" fmla="*/ 179 w 520"/>
                <a:gd name="T13" fmla="*/ 90 h 240"/>
                <a:gd name="T14" fmla="*/ 281 w 520"/>
                <a:gd name="T15" fmla="*/ 90 h 240"/>
                <a:gd name="T16" fmla="*/ 404 w 520"/>
                <a:gd name="T17" fmla="*/ 240 h 240"/>
                <a:gd name="T18" fmla="*/ 520 w 520"/>
                <a:gd name="T19" fmla="*/ 240 h 240"/>
                <a:gd name="T20" fmla="*/ 397 w 520"/>
                <a:gd name="T21" fmla="*/ 90 h 240"/>
                <a:gd name="T22" fmla="*/ 520 w 520"/>
                <a:gd name="T23" fmla="*/ 90 h 240"/>
                <a:gd name="T24" fmla="*/ 520 w 52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0" h="240">
                  <a:moveTo>
                    <a:pt x="520" y="0"/>
                  </a:moveTo>
                  <a:lnTo>
                    <a:pt x="217" y="0"/>
                  </a:lnTo>
                  <a:lnTo>
                    <a:pt x="120" y="0"/>
                  </a:lnTo>
                  <a:lnTo>
                    <a:pt x="101" y="0"/>
                  </a:lnTo>
                  <a:lnTo>
                    <a:pt x="0" y="240"/>
                  </a:lnTo>
                  <a:lnTo>
                    <a:pt x="115" y="240"/>
                  </a:lnTo>
                  <a:lnTo>
                    <a:pt x="179" y="90"/>
                  </a:lnTo>
                  <a:lnTo>
                    <a:pt x="281" y="90"/>
                  </a:lnTo>
                  <a:lnTo>
                    <a:pt x="404" y="240"/>
                  </a:lnTo>
                  <a:lnTo>
                    <a:pt x="520" y="240"/>
                  </a:lnTo>
                  <a:lnTo>
                    <a:pt x="397" y="90"/>
                  </a:lnTo>
                  <a:lnTo>
                    <a:pt x="520" y="90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5"/>
            <p:cNvSpPr>
              <a:spLocks/>
            </p:cNvSpPr>
            <p:nvPr userDrawn="1"/>
          </p:nvSpPr>
          <p:spPr bwMode="auto">
            <a:xfrm>
              <a:off x="9755162" y="669260"/>
              <a:ext cx="169870" cy="36601"/>
            </a:xfrm>
            <a:custGeom>
              <a:avLst/>
              <a:gdLst>
                <a:gd name="T0" fmla="*/ 220 w 970"/>
                <a:gd name="T1" fmla="*/ 209 h 209"/>
                <a:gd name="T2" fmla="*/ 334 w 970"/>
                <a:gd name="T3" fmla="*/ 209 h 209"/>
                <a:gd name="T4" fmla="*/ 334 w 970"/>
                <a:gd name="T5" fmla="*/ 147 h 209"/>
                <a:gd name="T6" fmla="*/ 636 w 970"/>
                <a:gd name="T7" fmla="*/ 147 h 209"/>
                <a:gd name="T8" fmla="*/ 636 w 970"/>
                <a:gd name="T9" fmla="*/ 209 h 209"/>
                <a:gd name="T10" fmla="*/ 752 w 970"/>
                <a:gd name="T11" fmla="*/ 209 h 209"/>
                <a:gd name="T12" fmla="*/ 752 w 970"/>
                <a:gd name="T13" fmla="*/ 147 h 209"/>
                <a:gd name="T14" fmla="*/ 970 w 970"/>
                <a:gd name="T15" fmla="*/ 147 h 209"/>
                <a:gd name="T16" fmla="*/ 970 w 970"/>
                <a:gd name="T17" fmla="*/ 62 h 209"/>
                <a:gd name="T18" fmla="*/ 752 w 970"/>
                <a:gd name="T19" fmla="*/ 62 h 209"/>
                <a:gd name="T20" fmla="*/ 752 w 970"/>
                <a:gd name="T21" fmla="*/ 0 h 209"/>
                <a:gd name="T22" fmla="*/ 636 w 970"/>
                <a:gd name="T23" fmla="*/ 0 h 209"/>
                <a:gd name="T24" fmla="*/ 636 w 970"/>
                <a:gd name="T25" fmla="*/ 62 h 209"/>
                <a:gd name="T26" fmla="*/ 334 w 970"/>
                <a:gd name="T27" fmla="*/ 62 h 209"/>
                <a:gd name="T28" fmla="*/ 334 w 970"/>
                <a:gd name="T29" fmla="*/ 0 h 209"/>
                <a:gd name="T30" fmla="*/ 220 w 970"/>
                <a:gd name="T31" fmla="*/ 0 h 209"/>
                <a:gd name="T32" fmla="*/ 220 w 970"/>
                <a:gd name="T33" fmla="*/ 62 h 209"/>
                <a:gd name="T34" fmla="*/ 0 w 970"/>
                <a:gd name="T35" fmla="*/ 62 h 209"/>
                <a:gd name="T36" fmla="*/ 0 w 970"/>
                <a:gd name="T37" fmla="*/ 147 h 209"/>
                <a:gd name="T38" fmla="*/ 220 w 970"/>
                <a:gd name="T39" fmla="*/ 147 h 209"/>
                <a:gd name="T40" fmla="*/ 220 w 970"/>
                <a:gd name="T4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0" h="209">
                  <a:moveTo>
                    <a:pt x="220" y="209"/>
                  </a:moveTo>
                  <a:lnTo>
                    <a:pt x="334" y="209"/>
                  </a:lnTo>
                  <a:lnTo>
                    <a:pt x="334" y="147"/>
                  </a:lnTo>
                  <a:lnTo>
                    <a:pt x="636" y="147"/>
                  </a:lnTo>
                  <a:lnTo>
                    <a:pt x="636" y="209"/>
                  </a:lnTo>
                  <a:lnTo>
                    <a:pt x="752" y="209"/>
                  </a:lnTo>
                  <a:lnTo>
                    <a:pt x="752" y="147"/>
                  </a:lnTo>
                  <a:lnTo>
                    <a:pt x="970" y="147"/>
                  </a:lnTo>
                  <a:lnTo>
                    <a:pt x="970" y="62"/>
                  </a:lnTo>
                  <a:lnTo>
                    <a:pt x="752" y="62"/>
                  </a:lnTo>
                  <a:lnTo>
                    <a:pt x="752" y="0"/>
                  </a:lnTo>
                  <a:lnTo>
                    <a:pt x="636" y="0"/>
                  </a:lnTo>
                  <a:lnTo>
                    <a:pt x="636" y="62"/>
                  </a:lnTo>
                  <a:lnTo>
                    <a:pt x="334" y="62"/>
                  </a:lnTo>
                  <a:lnTo>
                    <a:pt x="334" y="0"/>
                  </a:lnTo>
                  <a:lnTo>
                    <a:pt x="220" y="0"/>
                  </a:lnTo>
                  <a:lnTo>
                    <a:pt x="220" y="62"/>
                  </a:lnTo>
                  <a:lnTo>
                    <a:pt x="0" y="62"/>
                  </a:lnTo>
                  <a:lnTo>
                    <a:pt x="0" y="147"/>
                  </a:lnTo>
                  <a:lnTo>
                    <a:pt x="220" y="147"/>
                  </a:lnTo>
                  <a:lnTo>
                    <a:pt x="220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16"/>
            <p:cNvSpPr>
              <a:spLocks noChangeArrowheads="1"/>
            </p:cNvSpPr>
            <p:nvPr userDrawn="1"/>
          </p:nvSpPr>
          <p:spPr bwMode="auto">
            <a:xfrm>
              <a:off x="9793690" y="717769"/>
              <a:ext cx="19964" cy="420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17"/>
            <p:cNvSpPr>
              <a:spLocks noChangeArrowheads="1"/>
            </p:cNvSpPr>
            <p:nvPr userDrawn="1"/>
          </p:nvSpPr>
          <p:spPr bwMode="auto">
            <a:xfrm>
              <a:off x="9765670" y="717769"/>
              <a:ext cx="14886" cy="420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8"/>
            <p:cNvSpPr>
              <a:spLocks noEditPoints="1"/>
            </p:cNvSpPr>
            <p:nvPr userDrawn="1"/>
          </p:nvSpPr>
          <p:spPr bwMode="auto">
            <a:xfrm>
              <a:off x="9755162" y="768905"/>
              <a:ext cx="169870" cy="56740"/>
            </a:xfrm>
            <a:custGeom>
              <a:avLst/>
              <a:gdLst>
                <a:gd name="T0" fmla="*/ 911 w 970"/>
                <a:gd name="T1" fmla="*/ 92 h 324"/>
                <a:gd name="T2" fmla="*/ 911 w 970"/>
                <a:gd name="T3" fmla="*/ 2 h 324"/>
                <a:gd name="T4" fmla="*/ 911 w 970"/>
                <a:gd name="T5" fmla="*/ 0 h 324"/>
                <a:gd name="T6" fmla="*/ 60 w 970"/>
                <a:gd name="T7" fmla="*/ 0 h 324"/>
                <a:gd name="T8" fmla="*/ 60 w 970"/>
                <a:gd name="T9" fmla="*/ 2 h 324"/>
                <a:gd name="T10" fmla="*/ 60 w 970"/>
                <a:gd name="T11" fmla="*/ 92 h 324"/>
                <a:gd name="T12" fmla="*/ 60 w 970"/>
                <a:gd name="T13" fmla="*/ 232 h 324"/>
                <a:gd name="T14" fmla="*/ 0 w 970"/>
                <a:gd name="T15" fmla="*/ 232 h 324"/>
                <a:gd name="T16" fmla="*/ 0 w 970"/>
                <a:gd name="T17" fmla="*/ 324 h 324"/>
                <a:gd name="T18" fmla="*/ 970 w 970"/>
                <a:gd name="T19" fmla="*/ 324 h 324"/>
                <a:gd name="T20" fmla="*/ 970 w 970"/>
                <a:gd name="T21" fmla="*/ 232 h 324"/>
                <a:gd name="T22" fmla="*/ 911 w 970"/>
                <a:gd name="T23" fmla="*/ 232 h 324"/>
                <a:gd name="T24" fmla="*/ 911 w 970"/>
                <a:gd name="T25" fmla="*/ 92 h 324"/>
                <a:gd name="T26" fmla="*/ 826 w 970"/>
                <a:gd name="T27" fmla="*/ 232 h 324"/>
                <a:gd name="T28" fmla="*/ 655 w 970"/>
                <a:gd name="T29" fmla="*/ 232 h 324"/>
                <a:gd name="T30" fmla="*/ 655 w 970"/>
                <a:gd name="T31" fmla="*/ 92 h 324"/>
                <a:gd name="T32" fmla="*/ 826 w 970"/>
                <a:gd name="T33" fmla="*/ 92 h 324"/>
                <a:gd name="T34" fmla="*/ 826 w 970"/>
                <a:gd name="T35" fmla="*/ 232 h 324"/>
                <a:gd name="T36" fmla="*/ 570 w 970"/>
                <a:gd name="T37" fmla="*/ 232 h 324"/>
                <a:gd name="T38" fmla="*/ 400 w 970"/>
                <a:gd name="T39" fmla="*/ 232 h 324"/>
                <a:gd name="T40" fmla="*/ 400 w 970"/>
                <a:gd name="T41" fmla="*/ 92 h 324"/>
                <a:gd name="T42" fmla="*/ 570 w 970"/>
                <a:gd name="T43" fmla="*/ 92 h 324"/>
                <a:gd name="T44" fmla="*/ 570 w 970"/>
                <a:gd name="T45" fmla="*/ 232 h 324"/>
                <a:gd name="T46" fmla="*/ 145 w 970"/>
                <a:gd name="T47" fmla="*/ 92 h 324"/>
                <a:gd name="T48" fmla="*/ 315 w 970"/>
                <a:gd name="T49" fmla="*/ 92 h 324"/>
                <a:gd name="T50" fmla="*/ 315 w 970"/>
                <a:gd name="T51" fmla="*/ 232 h 324"/>
                <a:gd name="T52" fmla="*/ 145 w 970"/>
                <a:gd name="T53" fmla="*/ 232 h 324"/>
                <a:gd name="T54" fmla="*/ 145 w 970"/>
                <a:gd name="T55" fmla="*/ 9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0" h="324">
                  <a:moveTo>
                    <a:pt x="911" y="92"/>
                  </a:moveTo>
                  <a:lnTo>
                    <a:pt x="911" y="2"/>
                  </a:lnTo>
                  <a:lnTo>
                    <a:pt x="911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92"/>
                  </a:lnTo>
                  <a:lnTo>
                    <a:pt x="60" y="232"/>
                  </a:lnTo>
                  <a:lnTo>
                    <a:pt x="0" y="232"/>
                  </a:lnTo>
                  <a:lnTo>
                    <a:pt x="0" y="324"/>
                  </a:lnTo>
                  <a:lnTo>
                    <a:pt x="970" y="324"/>
                  </a:lnTo>
                  <a:lnTo>
                    <a:pt x="970" y="232"/>
                  </a:lnTo>
                  <a:lnTo>
                    <a:pt x="911" y="232"/>
                  </a:lnTo>
                  <a:lnTo>
                    <a:pt x="911" y="92"/>
                  </a:lnTo>
                  <a:close/>
                  <a:moveTo>
                    <a:pt x="826" y="232"/>
                  </a:moveTo>
                  <a:lnTo>
                    <a:pt x="655" y="232"/>
                  </a:lnTo>
                  <a:lnTo>
                    <a:pt x="655" y="92"/>
                  </a:lnTo>
                  <a:lnTo>
                    <a:pt x="826" y="92"/>
                  </a:lnTo>
                  <a:lnTo>
                    <a:pt x="826" y="232"/>
                  </a:lnTo>
                  <a:close/>
                  <a:moveTo>
                    <a:pt x="570" y="232"/>
                  </a:moveTo>
                  <a:lnTo>
                    <a:pt x="400" y="232"/>
                  </a:lnTo>
                  <a:lnTo>
                    <a:pt x="400" y="92"/>
                  </a:lnTo>
                  <a:lnTo>
                    <a:pt x="570" y="92"/>
                  </a:lnTo>
                  <a:lnTo>
                    <a:pt x="570" y="232"/>
                  </a:lnTo>
                  <a:close/>
                  <a:moveTo>
                    <a:pt x="145" y="92"/>
                  </a:moveTo>
                  <a:lnTo>
                    <a:pt x="315" y="92"/>
                  </a:lnTo>
                  <a:lnTo>
                    <a:pt x="315" y="232"/>
                  </a:lnTo>
                  <a:lnTo>
                    <a:pt x="145" y="232"/>
                  </a:lnTo>
                  <a:lnTo>
                    <a:pt x="1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9"/>
            <p:cNvSpPr>
              <a:spLocks/>
            </p:cNvSpPr>
            <p:nvPr userDrawn="1"/>
          </p:nvSpPr>
          <p:spPr bwMode="auto">
            <a:xfrm>
              <a:off x="9977920" y="673988"/>
              <a:ext cx="27494" cy="33449"/>
            </a:xfrm>
            <a:custGeom>
              <a:avLst/>
              <a:gdLst>
                <a:gd name="T0" fmla="*/ 0 w 157"/>
                <a:gd name="T1" fmla="*/ 0 h 191"/>
                <a:gd name="T2" fmla="*/ 41 w 157"/>
                <a:gd name="T3" fmla="*/ 191 h 191"/>
                <a:gd name="T4" fmla="*/ 157 w 157"/>
                <a:gd name="T5" fmla="*/ 191 h 191"/>
                <a:gd name="T6" fmla="*/ 116 w 157"/>
                <a:gd name="T7" fmla="*/ 0 h 191"/>
                <a:gd name="T8" fmla="*/ 0 w 157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91">
                  <a:moveTo>
                    <a:pt x="0" y="0"/>
                  </a:moveTo>
                  <a:lnTo>
                    <a:pt x="41" y="191"/>
                  </a:lnTo>
                  <a:lnTo>
                    <a:pt x="157" y="191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"/>
            <p:cNvSpPr>
              <a:spLocks/>
            </p:cNvSpPr>
            <p:nvPr userDrawn="1"/>
          </p:nvSpPr>
          <p:spPr bwMode="auto">
            <a:xfrm>
              <a:off x="9976694" y="717769"/>
              <a:ext cx="28720" cy="107876"/>
            </a:xfrm>
            <a:custGeom>
              <a:avLst/>
              <a:gdLst>
                <a:gd name="T0" fmla="*/ 0 w 164"/>
                <a:gd name="T1" fmla="*/ 0 h 616"/>
                <a:gd name="T2" fmla="*/ 48 w 164"/>
                <a:gd name="T3" fmla="*/ 218 h 616"/>
                <a:gd name="T4" fmla="*/ 0 w 164"/>
                <a:gd name="T5" fmla="*/ 616 h 616"/>
                <a:gd name="T6" fmla="*/ 116 w 164"/>
                <a:gd name="T7" fmla="*/ 616 h 616"/>
                <a:gd name="T8" fmla="*/ 164 w 164"/>
                <a:gd name="T9" fmla="*/ 218 h 616"/>
                <a:gd name="T10" fmla="*/ 116 w 164"/>
                <a:gd name="T11" fmla="*/ 0 h 616"/>
                <a:gd name="T12" fmla="*/ 0 w 164"/>
                <a:gd name="T1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616">
                  <a:moveTo>
                    <a:pt x="0" y="0"/>
                  </a:moveTo>
                  <a:lnTo>
                    <a:pt x="48" y="218"/>
                  </a:lnTo>
                  <a:lnTo>
                    <a:pt x="0" y="616"/>
                  </a:lnTo>
                  <a:lnTo>
                    <a:pt x="116" y="616"/>
                  </a:lnTo>
                  <a:lnTo>
                    <a:pt x="164" y="21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10018549" y="669260"/>
              <a:ext cx="122587" cy="58491"/>
            </a:xfrm>
            <a:custGeom>
              <a:avLst/>
              <a:gdLst>
                <a:gd name="T0" fmla="*/ 700 w 700"/>
                <a:gd name="T1" fmla="*/ 334 h 334"/>
                <a:gd name="T2" fmla="*/ 700 w 700"/>
                <a:gd name="T3" fmla="*/ 249 h 334"/>
                <a:gd name="T4" fmla="*/ 142 w 700"/>
                <a:gd name="T5" fmla="*/ 249 h 334"/>
                <a:gd name="T6" fmla="*/ 159 w 700"/>
                <a:gd name="T7" fmla="*/ 147 h 334"/>
                <a:gd name="T8" fmla="*/ 700 w 700"/>
                <a:gd name="T9" fmla="*/ 147 h 334"/>
                <a:gd name="T10" fmla="*/ 700 w 700"/>
                <a:gd name="T11" fmla="*/ 62 h 334"/>
                <a:gd name="T12" fmla="*/ 170 w 700"/>
                <a:gd name="T13" fmla="*/ 62 h 334"/>
                <a:gd name="T14" fmla="*/ 180 w 700"/>
                <a:gd name="T15" fmla="*/ 0 h 334"/>
                <a:gd name="T16" fmla="*/ 52 w 700"/>
                <a:gd name="T17" fmla="*/ 0 h 334"/>
                <a:gd name="T18" fmla="*/ 0 w 700"/>
                <a:gd name="T19" fmla="*/ 334 h 334"/>
                <a:gd name="T20" fmla="*/ 700 w 700"/>
                <a:gd name="T2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" h="334">
                  <a:moveTo>
                    <a:pt x="700" y="334"/>
                  </a:moveTo>
                  <a:lnTo>
                    <a:pt x="700" y="249"/>
                  </a:lnTo>
                  <a:lnTo>
                    <a:pt x="142" y="249"/>
                  </a:lnTo>
                  <a:lnTo>
                    <a:pt x="159" y="147"/>
                  </a:lnTo>
                  <a:lnTo>
                    <a:pt x="700" y="147"/>
                  </a:lnTo>
                  <a:lnTo>
                    <a:pt x="700" y="62"/>
                  </a:lnTo>
                  <a:lnTo>
                    <a:pt x="170" y="62"/>
                  </a:lnTo>
                  <a:lnTo>
                    <a:pt x="180" y="0"/>
                  </a:lnTo>
                  <a:lnTo>
                    <a:pt x="52" y="0"/>
                  </a:lnTo>
                  <a:lnTo>
                    <a:pt x="0" y="334"/>
                  </a:lnTo>
                  <a:lnTo>
                    <a:pt x="700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2"/>
            <p:cNvSpPr>
              <a:spLocks/>
            </p:cNvSpPr>
            <p:nvPr userDrawn="1"/>
          </p:nvSpPr>
          <p:spPr bwMode="auto">
            <a:xfrm>
              <a:off x="10018198" y="745613"/>
              <a:ext cx="127840" cy="80031"/>
            </a:xfrm>
            <a:custGeom>
              <a:avLst/>
              <a:gdLst>
                <a:gd name="T0" fmla="*/ 702 w 730"/>
                <a:gd name="T1" fmla="*/ 365 h 457"/>
                <a:gd name="T2" fmla="*/ 702 w 730"/>
                <a:gd name="T3" fmla="*/ 0 h 457"/>
                <a:gd name="T4" fmla="*/ 593 w 730"/>
                <a:gd name="T5" fmla="*/ 0 h 457"/>
                <a:gd name="T6" fmla="*/ 574 w 730"/>
                <a:gd name="T7" fmla="*/ 0 h 457"/>
                <a:gd name="T8" fmla="*/ 0 w 730"/>
                <a:gd name="T9" fmla="*/ 0 h 457"/>
                <a:gd name="T10" fmla="*/ 0 w 730"/>
                <a:gd name="T11" fmla="*/ 85 h 457"/>
                <a:gd name="T12" fmla="*/ 574 w 730"/>
                <a:gd name="T13" fmla="*/ 85 h 457"/>
                <a:gd name="T14" fmla="*/ 574 w 730"/>
                <a:gd name="T15" fmla="*/ 341 h 457"/>
                <a:gd name="T16" fmla="*/ 574 w 730"/>
                <a:gd name="T17" fmla="*/ 396 h 457"/>
                <a:gd name="T18" fmla="*/ 574 w 730"/>
                <a:gd name="T19" fmla="*/ 407 h 457"/>
                <a:gd name="T20" fmla="*/ 574 w 730"/>
                <a:gd name="T21" fmla="*/ 457 h 457"/>
                <a:gd name="T22" fmla="*/ 626 w 730"/>
                <a:gd name="T23" fmla="*/ 457 h 457"/>
                <a:gd name="T24" fmla="*/ 638 w 730"/>
                <a:gd name="T25" fmla="*/ 457 h 457"/>
                <a:gd name="T26" fmla="*/ 730 w 730"/>
                <a:gd name="T27" fmla="*/ 457 h 457"/>
                <a:gd name="T28" fmla="*/ 730 w 730"/>
                <a:gd name="T29" fmla="*/ 365 h 457"/>
                <a:gd name="T30" fmla="*/ 702 w 730"/>
                <a:gd name="T31" fmla="*/ 36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0" h="457">
                  <a:moveTo>
                    <a:pt x="702" y="365"/>
                  </a:moveTo>
                  <a:lnTo>
                    <a:pt x="702" y="0"/>
                  </a:lnTo>
                  <a:lnTo>
                    <a:pt x="593" y="0"/>
                  </a:lnTo>
                  <a:lnTo>
                    <a:pt x="57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574" y="85"/>
                  </a:lnTo>
                  <a:lnTo>
                    <a:pt x="574" y="341"/>
                  </a:lnTo>
                  <a:lnTo>
                    <a:pt x="574" y="396"/>
                  </a:lnTo>
                  <a:lnTo>
                    <a:pt x="574" y="407"/>
                  </a:lnTo>
                  <a:lnTo>
                    <a:pt x="574" y="457"/>
                  </a:lnTo>
                  <a:lnTo>
                    <a:pt x="626" y="457"/>
                  </a:lnTo>
                  <a:lnTo>
                    <a:pt x="638" y="457"/>
                  </a:lnTo>
                  <a:lnTo>
                    <a:pt x="730" y="457"/>
                  </a:lnTo>
                  <a:lnTo>
                    <a:pt x="730" y="365"/>
                  </a:lnTo>
                  <a:lnTo>
                    <a:pt x="702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"/>
            <p:cNvSpPr>
              <a:spLocks/>
            </p:cNvSpPr>
            <p:nvPr userDrawn="1"/>
          </p:nvSpPr>
          <p:spPr bwMode="auto">
            <a:xfrm>
              <a:off x="10193322" y="669260"/>
              <a:ext cx="169345" cy="156385"/>
            </a:xfrm>
            <a:custGeom>
              <a:avLst/>
              <a:gdLst>
                <a:gd name="T0" fmla="*/ 967 w 967"/>
                <a:gd name="T1" fmla="*/ 147 h 893"/>
                <a:gd name="T2" fmla="*/ 967 w 967"/>
                <a:gd name="T3" fmla="*/ 62 h 893"/>
                <a:gd name="T4" fmla="*/ 383 w 967"/>
                <a:gd name="T5" fmla="*/ 62 h 893"/>
                <a:gd name="T6" fmla="*/ 423 w 967"/>
                <a:gd name="T7" fmla="*/ 0 h 893"/>
                <a:gd name="T8" fmla="*/ 296 w 967"/>
                <a:gd name="T9" fmla="*/ 0 h 893"/>
                <a:gd name="T10" fmla="*/ 253 w 967"/>
                <a:gd name="T11" fmla="*/ 62 h 893"/>
                <a:gd name="T12" fmla="*/ 0 w 967"/>
                <a:gd name="T13" fmla="*/ 62 h 893"/>
                <a:gd name="T14" fmla="*/ 0 w 967"/>
                <a:gd name="T15" fmla="*/ 147 h 893"/>
                <a:gd name="T16" fmla="*/ 199 w 967"/>
                <a:gd name="T17" fmla="*/ 147 h 893"/>
                <a:gd name="T18" fmla="*/ 0 w 967"/>
                <a:gd name="T19" fmla="*/ 448 h 893"/>
                <a:gd name="T20" fmla="*/ 470 w 967"/>
                <a:gd name="T21" fmla="*/ 448 h 893"/>
                <a:gd name="T22" fmla="*/ 470 w 967"/>
                <a:gd name="T23" fmla="*/ 630 h 893"/>
                <a:gd name="T24" fmla="*/ 0 w 967"/>
                <a:gd name="T25" fmla="*/ 630 h 893"/>
                <a:gd name="T26" fmla="*/ 0 w 967"/>
                <a:gd name="T27" fmla="*/ 713 h 893"/>
                <a:gd name="T28" fmla="*/ 470 w 967"/>
                <a:gd name="T29" fmla="*/ 713 h 893"/>
                <a:gd name="T30" fmla="*/ 470 w 967"/>
                <a:gd name="T31" fmla="*/ 893 h 893"/>
                <a:gd name="T32" fmla="*/ 598 w 967"/>
                <a:gd name="T33" fmla="*/ 893 h 893"/>
                <a:gd name="T34" fmla="*/ 598 w 967"/>
                <a:gd name="T35" fmla="*/ 713 h 893"/>
                <a:gd name="T36" fmla="*/ 967 w 967"/>
                <a:gd name="T37" fmla="*/ 713 h 893"/>
                <a:gd name="T38" fmla="*/ 967 w 967"/>
                <a:gd name="T39" fmla="*/ 630 h 893"/>
                <a:gd name="T40" fmla="*/ 598 w 967"/>
                <a:gd name="T41" fmla="*/ 630 h 893"/>
                <a:gd name="T42" fmla="*/ 598 w 967"/>
                <a:gd name="T43" fmla="*/ 448 h 893"/>
                <a:gd name="T44" fmla="*/ 967 w 967"/>
                <a:gd name="T45" fmla="*/ 448 h 893"/>
                <a:gd name="T46" fmla="*/ 967 w 967"/>
                <a:gd name="T47" fmla="*/ 365 h 893"/>
                <a:gd name="T48" fmla="*/ 598 w 967"/>
                <a:gd name="T49" fmla="*/ 365 h 893"/>
                <a:gd name="T50" fmla="*/ 598 w 967"/>
                <a:gd name="T51" fmla="*/ 259 h 893"/>
                <a:gd name="T52" fmla="*/ 470 w 967"/>
                <a:gd name="T53" fmla="*/ 259 h 893"/>
                <a:gd name="T54" fmla="*/ 470 w 967"/>
                <a:gd name="T55" fmla="*/ 365 h 893"/>
                <a:gd name="T56" fmla="*/ 182 w 967"/>
                <a:gd name="T57" fmla="*/ 365 h 893"/>
                <a:gd name="T58" fmla="*/ 326 w 967"/>
                <a:gd name="T59" fmla="*/ 147 h 893"/>
                <a:gd name="T60" fmla="*/ 967 w 967"/>
                <a:gd name="T61" fmla="*/ 14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7" h="893">
                  <a:moveTo>
                    <a:pt x="967" y="147"/>
                  </a:moveTo>
                  <a:lnTo>
                    <a:pt x="967" y="62"/>
                  </a:lnTo>
                  <a:lnTo>
                    <a:pt x="383" y="62"/>
                  </a:lnTo>
                  <a:lnTo>
                    <a:pt x="423" y="0"/>
                  </a:lnTo>
                  <a:lnTo>
                    <a:pt x="296" y="0"/>
                  </a:lnTo>
                  <a:lnTo>
                    <a:pt x="253" y="62"/>
                  </a:lnTo>
                  <a:lnTo>
                    <a:pt x="0" y="62"/>
                  </a:lnTo>
                  <a:lnTo>
                    <a:pt x="0" y="147"/>
                  </a:lnTo>
                  <a:lnTo>
                    <a:pt x="199" y="147"/>
                  </a:lnTo>
                  <a:lnTo>
                    <a:pt x="0" y="448"/>
                  </a:lnTo>
                  <a:lnTo>
                    <a:pt x="470" y="448"/>
                  </a:lnTo>
                  <a:lnTo>
                    <a:pt x="470" y="630"/>
                  </a:lnTo>
                  <a:lnTo>
                    <a:pt x="0" y="630"/>
                  </a:lnTo>
                  <a:lnTo>
                    <a:pt x="0" y="713"/>
                  </a:lnTo>
                  <a:lnTo>
                    <a:pt x="470" y="713"/>
                  </a:lnTo>
                  <a:lnTo>
                    <a:pt x="470" y="893"/>
                  </a:lnTo>
                  <a:lnTo>
                    <a:pt x="598" y="893"/>
                  </a:lnTo>
                  <a:lnTo>
                    <a:pt x="598" y="713"/>
                  </a:lnTo>
                  <a:lnTo>
                    <a:pt x="967" y="713"/>
                  </a:lnTo>
                  <a:lnTo>
                    <a:pt x="967" y="630"/>
                  </a:lnTo>
                  <a:lnTo>
                    <a:pt x="598" y="630"/>
                  </a:lnTo>
                  <a:lnTo>
                    <a:pt x="598" y="448"/>
                  </a:lnTo>
                  <a:lnTo>
                    <a:pt x="967" y="448"/>
                  </a:lnTo>
                  <a:lnTo>
                    <a:pt x="967" y="365"/>
                  </a:lnTo>
                  <a:lnTo>
                    <a:pt x="598" y="365"/>
                  </a:lnTo>
                  <a:lnTo>
                    <a:pt x="598" y="259"/>
                  </a:lnTo>
                  <a:lnTo>
                    <a:pt x="470" y="259"/>
                  </a:lnTo>
                  <a:lnTo>
                    <a:pt x="470" y="365"/>
                  </a:lnTo>
                  <a:lnTo>
                    <a:pt x="182" y="365"/>
                  </a:lnTo>
                  <a:lnTo>
                    <a:pt x="326" y="147"/>
                  </a:lnTo>
                  <a:lnTo>
                    <a:pt x="967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9536958" y="730378"/>
              <a:ext cx="49735" cy="27319"/>
            </a:xfrm>
            <a:custGeom>
              <a:avLst/>
              <a:gdLst>
                <a:gd name="T0" fmla="*/ 138 w 284"/>
                <a:gd name="T1" fmla="*/ 0 h 156"/>
                <a:gd name="T2" fmla="*/ 0 w 284"/>
                <a:gd name="T3" fmla="*/ 92 h 156"/>
                <a:gd name="T4" fmla="*/ 55 w 284"/>
                <a:gd name="T5" fmla="*/ 156 h 156"/>
                <a:gd name="T6" fmla="*/ 284 w 284"/>
                <a:gd name="T7" fmla="*/ 0 h 156"/>
                <a:gd name="T8" fmla="*/ 138 w 284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6">
                  <a:moveTo>
                    <a:pt x="138" y="0"/>
                  </a:moveTo>
                  <a:lnTo>
                    <a:pt x="0" y="92"/>
                  </a:lnTo>
                  <a:lnTo>
                    <a:pt x="55" y="156"/>
                  </a:lnTo>
                  <a:lnTo>
                    <a:pt x="284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"/>
            <p:cNvSpPr>
              <a:spLocks/>
            </p:cNvSpPr>
            <p:nvPr userDrawn="1"/>
          </p:nvSpPr>
          <p:spPr bwMode="auto">
            <a:xfrm>
              <a:off x="9650438" y="730378"/>
              <a:ext cx="50085" cy="27319"/>
            </a:xfrm>
            <a:custGeom>
              <a:avLst/>
              <a:gdLst>
                <a:gd name="T0" fmla="*/ 149 w 286"/>
                <a:gd name="T1" fmla="*/ 0 h 156"/>
                <a:gd name="T2" fmla="*/ 286 w 286"/>
                <a:gd name="T3" fmla="*/ 92 h 156"/>
                <a:gd name="T4" fmla="*/ 232 w 286"/>
                <a:gd name="T5" fmla="*/ 156 h 156"/>
                <a:gd name="T6" fmla="*/ 0 w 286"/>
                <a:gd name="T7" fmla="*/ 0 h 156"/>
                <a:gd name="T8" fmla="*/ 149 w 286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56">
                  <a:moveTo>
                    <a:pt x="149" y="0"/>
                  </a:moveTo>
                  <a:lnTo>
                    <a:pt x="286" y="92"/>
                  </a:lnTo>
                  <a:lnTo>
                    <a:pt x="232" y="156"/>
                  </a:lnTo>
                  <a:lnTo>
                    <a:pt x="0" y="0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6"/>
            <p:cNvSpPr>
              <a:spLocks noEditPoints="1"/>
            </p:cNvSpPr>
            <p:nvPr userDrawn="1"/>
          </p:nvSpPr>
          <p:spPr bwMode="auto">
            <a:xfrm>
              <a:off x="9533806" y="730378"/>
              <a:ext cx="169695" cy="95267"/>
            </a:xfrm>
            <a:custGeom>
              <a:avLst/>
              <a:gdLst>
                <a:gd name="T0" fmla="*/ 910 w 969"/>
                <a:gd name="T1" fmla="*/ 322 h 544"/>
                <a:gd name="T2" fmla="*/ 969 w 969"/>
                <a:gd name="T3" fmla="*/ 251 h 544"/>
                <a:gd name="T4" fmla="*/ 600 w 969"/>
                <a:gd name="T5" fmla="*/ 0 h 544"/>
                <a:gd name="T6" fmla="*/ 371 w 969"/>
                <a:gd name="T7" fmla="*/ 0 h 544"/>
                <a:gd name="T8" fmla="*/ 0 w 969"/>
                <a:gd name="T9" fmla="*/ 251 h 544"/>
                <a:gd name="T10" fmla="*/ 59 w 969"/>
                <a:gd name="T11" fmla="*/ 324 h 544"/>
                <a:gd name="T12" fmla="*/ 89 w 969"/>
                <a:gd name="T13" fmla="*/ 300 h 544"/>
                <a:gd name="T14" fmla="*/ 89 w 969"/>
                <a:gd name="T15" fmla="*/ 544 h 544"/>
                <a:gd name="T16" fmla="*/ 877 w 969"/>
                <a:gd name="T17" fmla="*/ 544 h 544"/>
                <a:gd name="T18" fmla="*/ 877 w 969"/>
                <a:gd name="T19" fmla="*/ 300 h 544"/>
                <a:gd name="T20" fmla="*/ 910 w 969"/>
                <a:gd name="T21" fmla="*/ 322 h 544"/>
                <a:gd name="T22" fmla="*/ 416 w 969"/>
                <a:gd name="T23" fmla="*/ 80 h 544"/>
                <a:gd name="T24" fmla="*/ 484 w 969"/>
                <a:gd name="T25" fmla="*/ 37 h 544"/>
                <a:gd name="T26" fmla="*/ 555 w 969"/>
                <a:gd name="T27" fmla="*/ 80 h 544"/>
                <a:gd name="T28" fmla="*/ 619 w 969"/>
                <a:gd name="T29" fmla="*/ 123 h 544"/>
                <a:gd name="T30" fmla="*/ 352 w 969"/>
                <a:gd name="T31" fmla="*/ 123 h 544"/>
                <a:gd name="T32" fmla="*/ 416 w 969"/>
                <a:gd name="T33" fmla="*/ 80 h 544"/>
                <a:gd name="T34" fmla="*/ 784 w 969"/>
                <a:gd name="T35" fmla="*/ 464 h 544"/>
                <a:gd name="T36" fmla="*/ 182 w 969"/>
                <a:gd name="T37" fmla="*/ 464 h 544"/>
                <a:gd name="T38" fmla="*/ 182 w 969"/>
                <a:gd name="T39" fmla="*/ 407 h 544"/>
                <a:gd name="T40" fmla="*/ 784 w 969"/>
                <a:gd name="T41" fmla="*/ 407 h 544"/>
                <a:gd name="T42" fmla="*/ 784 w 969"/>
                <a:gd name="T43" fmla="*/ 464 h 544"/>
                <a:gd name="T44" fmla="*/ 784 w 969"/>
                <a:gd name="T45" fmla="*/ 350 h 544"/>
                <a:gd name="T46" fmla="*/ 182 w 969"/>
                <a:gd name="T47" fmla="*/ 350 h 544"/>
                <a:gd name="T48" fmla="*/ 182 w 969"/>
                <a:gd name="T49" fmla="*/ 293 h 544"/>
                <a:gd name="T50" fmla="*/ 784 w 969"/>
                <a:gd name="T51" fmla="*/ 293 h 544"/>
                <a:gd name="T52" fmla="*/ 784 w 969"/>
                <a:gd name="T53" fmla="*/ 350 h 544"/>
                <a:gd name="T54" fmla="*/ 784 w 969"/>
                <a:gd name="T55" fmla="*/ 236 h 544"/>
                <a:gd name="T56" fmla="*/ 182 w 969"/>
                <a:gd name="T57" fmla="*/ 236 h 544"/>
                <a:gd name="T58" fmla="*/ 269 w 969"/>
                <a:gd name="T59" fmla="*/ 179 h 544"/>
                <a:gd name="T60" fmla="*/ 699 w 969"/>
                <a:gd name="T61" fmla="*/ 179 h 544"/>
                <a:gd name="T62" fmla="*/ 784 w 969"/>
                <a:gd name="T63" fmla="*/ 23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9" h="544">
                  <a:moveTo>
                    <a:pt x="910" y="322"/>
                  </a:moveTo>
                  <a:lnTo>
                    <a:pt x="969" y="251"/>
                  </a:lnTo>
                  <a:lnTo>
                    <a:pt x="600" y="0"/>
                  </a:lnTo>
                  <a:lnTo>
                    <a:pt x="371" y="0"/>
                  </a:lnTo>
                  <a:lnTo>
                    <a:pt x="0" y="251"/>
                  </a:lnTo>
                  <a:lnTo>
                    <a:pt x="59" y="324"/>
                  </a:lnTo>
                  <a:lnTo>
                    <a:pt x="89" y="300"/>
                  </a:lnTo>
                  <a:lnTo>
                    <a:pt x="89" y="544"/>
                  </a:lnTo>
                  <a:lnTo>
                    <a:pt x="877" y="544"/>
                  </a:lnTo>
                  <a:lnTo>
                    <a:pt x="877" y="300"/>
                  </a:lnTo>
                  <a:lnTo>
                    <a:pt x="910" y="322"/>
                  </a:lnTo>
                  <a:close/>
                  <a:moveTo>
                    <a:pt x="416" y="80"/>
                  </a:moveTo>
                  <a:lnTo>
                    <a:pt x="484" y="37"/>
                  </a:lnTo>
                  <a:lnTo>
                    <a:pt x="555" y="80"/>
                  </a:lnTo>
                  <a:lnTo>
                    <a:pt x="619" y="123"/>
                  </a:lnTo>
                  <a:lnTo>
                    <a:pt x="352" y="123"/>
                  </a:lnTo>
                  <a:lnTo>
                    <a:pt x="416" y="80"/>
                  </a:lnTo>
                  <a:close/>
                  <a:moveTo>
                    <a:pt x="784" y="464"/>
                  </a:moveTo>
                  <a:lnTo>
                    <a:pt x="182" y="464"/>
                  </a:lnTo>
                  <a:lnTo>
                    <a:pt x="182" y="407"/>
                  </a:lnTo>
                  <a:lnTo>
                    <a:pt x="784" y="407"/>
                  </a:lnTo>
                  <a:lnTo>
                    <a:pt x="784" y="464"/>
                  </a:lnTo>
                  <a:close/>
                  <a:moveTo>
                    <a:pt x="784" y="350"/>
                  </a:moveTo>
                  <a:lnTo>
                    <a:pt x="182" y="350"/>
                  </a:lnTo>
                  <a:lnTo>
                    <a:pt x="182" y="293"/>
                  </a:lnTo>
                  <a:lnTo>
                    <a:pt x="784" y="293"/>
                  </a:lnTo>
                  <a:lnTo>
                    <a:pt x="784" y="350"/>
                  </a:lnTo>
                  <a:close/>
                  <a:moveTo>
                    <a:pt x="784" y="236"/>
                  </a:moveTo>
                  <a:lnTo>
                    <a:pt x="182" y="236"/>
                  </a:lnTo>
                  <a:lnTo>
                    <a:pt x="269" y="179"/>
                  </a:lnTo>
                  <a:lnTo>
                    <a:pt x="699" y="179"/>
                  </a:lnTo>
                  <a:lnTo>
                    <a:pt x="784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7"/>
            <p:cNvSpPr>
              <a:spLocks/>
            </p:cNvSpPr>
            <p:nvPr userDrawn="1"/>
          </p:nvSpPr>
          <p:spPr bwMode="auto">
            <a:xfrm>
              <a:off x="9536958" y="669260"/>
              <a:ext cx="163566" cy="56915"/>
            </a:xfrm>
            <a:custGeom>
              <a:avLst/>
              <a:gdLst>
                <a:gd name="T0" fmla="*/ 412 w 934"/>
                <a:gd name="T1" fmla="*/ 131 h 325"/>
                <a:gd name="T2" fmla="*/ 412 w 934"/>
                <a:gd name="T3" fmla="*/ 88 h 325"/>
                <a:gd name="T4" fmla="*/ 793 w 934"/>
                <a:gd name="T5" fmla="*/ 88 h 325"/>
                <a:gd name="T6" fmla="*/ 793 w 934"/>
                <a:gd name="T7" fmla="*/ 29 h 325"/>
                <a:gd name="T8" fmla="*/ 412 w 934"/>
                <a:gd name="T9" fmla="*/ 29 h 325"/>
                <a:gd name="T10" fmla="*/ 412 w 934"/>
                <a:gd name="T11" fmla="*/ 0 h 325"/>
                <a:gd name="T12" fmla="*/ 301 w 934"/>
                <a:gd name="T13" fmla="*/ 0 h 325"/>
                <a:gd name="T14" fmla="*/ 301 w 934"/>
                <a:gd name="T15" fmla="*/ 131 h 325"/>
                <a:gd name="T16" fmla="*/ 0 w 934"/>
                <a:gd name="T17" fmla="*/ 131 h 325"/>
                <a:gd name="T18" fmla="*/ 0 w 934"/>
                <a:gd name="T19" fmla="*/ 325 h 325"/>
                <a:gd name="T20" fmla="*/ 93 w 934"/>
                <a:gd name="T21" fmla="*/ 325 h 325"/>
                <a:gd name="T22" fmla="*/ 93 w 934"/>
                <a:gd name="T23" fmla="*/ 206 h 325"/>
                <a:gd name="T24" fmla="*/ 842 w 934"/>
                <a:gd name="T25" fmla="*/ 206 h 325"/>
                <a:gd name="T26" fmla="*/ 842 w 934"/>
                <a:gd name="T27" fmla="*/ 325 h 325"/>
                <a:gd name="T28" fmla="*/ 934 w 934"/>
                <a:gd name="T29" fmla="*/ 322 h 325"/>
                <a:gd name="T30" fmla="*/ 934 w 934"/>
                <a:gd name="T31" fmla="*/ 131 h 325"/>
                <a:gd name="T32" fmla="*/ 412 w 934"/>
                <a:gd name="T33" fmla="*/ 13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4" h="325">
                  <a:moveTo>
                    <a:pt x="412" y="131"/>
                  </a:moveTo>
                  <a:lnTo>
                    <a:pt x="412" y="88"/>
                  </a:lnTo>
                  <a:lnTo>
                    <a:pt x="793" y="88"/>
                  </a:lnTo>
                  <a:lnTo>
                    <a:pt x="793" y="29"/>
                  </a:lnTo>
                  <a:lnTo>
                    <a:pt x="412" y="29"/>
                  </a:lnTo>
                  <a:lnTo>
                    <a:pt x="412" y="0"/>
                  </a:lnTo>
                  <a:lnTo>
                    <a:pt x="301" y="0"/>
                  </a:lnTo>
                  <a:lnTo>
                    <a:pt x="301" y="131"/>
                  </a:lnTo>
                  <a:lnTo>
                    <a:pt x="0" y="131"/>
                  </a:lnTo>
                  <a:lnTo>
                    <a:pt x="0" y="325"/>
                  </a:lnTo>
                  <a:lnTo>
                    <a:pt x="93" y="325"/>
                  </a:lnTo>
                  <a:lnTo>
                    <a:pt x="93" y="206"/>
                  </a:lnTo>
                  <a:lnTo>
                    <a:pt x="842" y="206"/>
                  </a:lnTo>
                  <a:lnTo>
                    <a:pt x="842" y="325"/>
                  </a:lnTo>
                  <a:lnTo>
                    <a:pt x="934" y="322"/>
                  </a:lnTo>
                  <a:lnTo>
                    <a:pt x="934" y="131"/>
                  </a:lnTo>
                  <a:lnTo>
                    <a:pt x="412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28"/>
            <p:cNvSpPr>
              <a:spLocks noChangeArrowheads="1"/>
            </p:cNvSpPr>
            <p:nvPr userDrawn="1"/>
          </p:nvSpPr>
          <p:spPr bwMode="auto">
            <a:xfrm>
              <a:off x="9561826" y="712515"/>
              <a:ext cx="114006" cy="10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0" y="-1588"/>
            <a:ext cx="3095625" cy="6861176"/>
            <a:chOff x="4546601" y="-1588"/>
            <a:chExt cx="3095625" cy="6861176"/>
          </a:xfrm>
          <a:solidFill>
            <a:schemeClr val="bg1">
              <a:alpha val="5000"/>
            </a:schemeClr>
          </a:solidFill>
        </p:grpSpPr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0546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文5（深色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67668" y="518323"/>
            <a:ext cx="3761820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单击编辑标题样式</a:t>
            </a:r>
            <a:endParaRPr/>
          </a:p>
        </p:txBody>
      </p:sp>
      <p:sp>
        <p:nvSpPr>
          <p:cNvPr id="234" name="placeholder.jpg"/>
          <p:cNvSpPr>
            <a:spLocks noGrp="1"/>
          </p:cNvSpPr>
          <p:nvPr>
            <p:ph type="pic" sz="half" idx="13"/>
          </p:nvPr>
        </p:nvSpPr>
        <p:spPr>
          <a:xfrm>
            <a:off x="4860845" y="0"/>
            <a:ext cx="3124227" cy="6858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35" name="placeholder.jpg"/>
          <p:cNvSpPr>
            <a:spLocks noGrp="1"/>
          </p:cNvSpPr>
          <p:nvPr>
            <p:ph type="pic" sz="quarter" idx="14"/>
          </p:nvPr>
        </p:nvSpPr>
        <p:spPr>
          <a:xfrm>
            <a:off x="8115300" y="0"/>
            <a:ext cx="4097612" cy="33655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36" name="placeholder.jpg"/>
          <p:cNvSpPr>
            <a:spLocks noGrp="1"/>
          </p:cNvSpPr>
          <p:nvPr>
            <p:ph type="pic" sz="quarter" idx="15"/>
          </p:nvPr>
        </p:nvSpPr>
        <p:spPr>
          <a:xfrm>
            <a:off x="8115300" y="3493618"/>
            <a:ext cx="4097612" cy="33654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0" y="-1588"/>
            <a:ext cx="3095625" cy="6861176"/>
            <a:chOff x="4546601" y="-1588"/>
            <a:chExt cx="3095625" cy="6861176"/>
          </a:xfrm>
          <a:solidFill>
            <a:schemeClr val="bg1">
              <a:alpha val="5000"/>
            </a:schemeClr>
          </a:solidFill>
        </p:grpSpPr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1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8" y="1577045"/>
            <a:ext cx="3769300" cy="43339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7C6D96CD-11EF-F34C-823D-46640A6DF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795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图文6（深色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7" y="1582021"/>
            <a:ext cx="10606387" cy="18861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sp>
        <p:nvSpPr>
          <p:cNvPr id="268" name="标题文本"/>
          <p:cNvSpPr txBox="1">
            <a:spLocks noGrp="1"/>
          </p:cNvSpPr>
          <p:nvPr>
            <p:ph type="title"/>
          </p:nvPr>
        </p:nvSpPr>
        <p:spPr>
          <a:xfrm>
            <a:off x="967667" y="518323"/>
            <a:ext cx="10606387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/>
          </a:p>
        </p:txBody>
      </p:sp>
      <p:sp>
        <p:nvSpPr>
          <p:cNvPr id="269" name="placeholder.jpg"/>
          <p:cNvSpPr>
            <a:spLocks noGrp="1"/>
          </p:cNvSpPr>
          <p:nvPr>
            <p:ph type="pic" sz="quarter" idx="13"/>
          </p:nvPr>
        </p:nvSpPr>
        <p:spPr>
          <a:xfrm>
            <a:off x="8255000" y="3810000"/>
            <a:ext cx="3937000" cy="304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70" name="placeholder.jpg"/>
          <p:cNvSpPr>
            <a:spLocks noGrp="1"/>
          </p:cNvSpPr>
          <p:nvPr>
            <p:ph type="pic" sz="quarter" idx="14"/>
          </p:nvPr>
        </p:nvSpPr>
        <p:spPr>
          <a:xfrm>
            <a:off x="-2" y="3810000"/>
            <a:ext cx="3937003" cy="304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71" name="placeholder.jpg"/>
          <p:cNvSpPr>
            <a:spLocks noGrp="1"/>
          </p:cNvSpPr>
          <p:nvPr>
            <p:ph type="pic" sz="quarter" idx="15"/>
          </p:nvPr>
        </p:nvSpPr>
        <p:spPr>
          <a:xfrm>
            <a:off x="4127500" y="3810000"/>
            <a:ext cx="3937000" cy="304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10748220" y="346195"/>
            <a:ext cx="1009414" cy="462431"/>
            <a:chOff x="9173051" y="583449"/>
            <a:chExt cx="1189616" cy="544985"/>
          </a:xfrm>
          <a:solidFill>
            <a:schemeClr val="bg1"/>
          </a:solidFill>
        </p:grpSpPr>
        <p:sp>
          <p:nvSpPr>
            <p:cNvPr id="35" name="Freeform 5"/>
            <p:cNvSpPr>
              <a:spLocks/>
            </p:cNvSpPr>
            <p:nvPr userDrawn="1"/>
          </p:nvSpPr>
          <p:spPr bwMode="auto">
            <a:xfrm>
              <a:off x="9173051" y="583449"/>
              <a:ext cx="180202" cy="390701"/>
            </a:xfrm>
            <a:custGeom>
              <a:avLst/>
              <a:gdLst>
                <a:gd name="T0" fmla="*/ 421 w 435"/>
                <a:gd name="T1" fmla="*/ 236 h 942"/>
                <a:gd name="T2" fmla="*/ 316 w 435"/>
                <a:gd name="T3" fmla="*/ 13 h 942"/>
                <a:gd name="T4" fmla="*/ 287 w 435"/>
                <a:gd name="T5" fmla="*/ 13 h 942"/>
                <a:gd name="T6" fmla="*/ 26 w 435"/>
                <a:gd name="T7" fmla="*/ 571 h 942"/>
                <a:gd name="T8" fmla="*/ 26 w 435"/>
                <a:gd name="T9" fmla="*/ 743 h 942"/>
                <a:gd name="T10" fmla="*/ 113 w 435"/>
                <a:gd name="T11" fmla="*/ 930 h 942"/>
                <a:gd name="T12" fmla="*/ 143 w 435"/>
                <a:gd name="T13" fmla="*/ 930 h 942"/>
                <a:gd name="T14" fmla="*/ 421 w 435"/>
                <a:gd name="T15" fmla="*/ 335 h 942"/>
                <a:gd name="T16" fmla="*/ 421 w 435"/>
                <a:gd name="T17" fmla="*/ 23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942">
                  <a:moveTo>
                    <a:pt x="421" y="236"/>
                  </a:moveTo>
                  <a:cubicBezTo>
                    <a:pt x="316" y="13"/>
                    <a:pt x="316" y="13"/>
                    <a:pt x="316" y="13"/>
                  </a:cubicBezTo>
                  <a:cubicBezTo>
                    <a:pt x="311" y="0"/>
                    <a:pt x="293" y="0"/>
                    <a:pt x="287" y="13"/>
                  </a:cubicBezTo>
                  <a:cubicBezTo>
                    <a:pt x="26" y="571"/>
                    <a:pt x="26" y="571"/>
                    <a:pt x="26" y="571"/>
                  </a:cubicBezTo>
                  <a:cubicBezTo>
                    <a:pt x="0" y="626"/>
                    <a:pt x="0" y="689"/>
                    <a:pt x="26" y="743"/>
                  </a:cubicBezTo>
                  <a:cubicBezTo>
                    <a:pt x="113" y="930"/>
                    <a:pt x="113" y="930"/>
                    <a:pt x="113" y="930"/>
                  </a:cubicBezTo>
                  <a:cubicBezTo>
                    <a:pt x="119" y="942"/>
                    <a:pt x="137" y="942"/>
                    <a:pt x="143" y="930"/>
                  </a:cubicBezTo>
                  <a:cubicBezTo>
                    <a:pt x="421" y="335"/>
                    <a:pt x="421" y="335"/>
                    <a:pt x="421" y="335"/>
                  </a:cubicBezTo>
                  <a:cubicBezTo>
                    <a:pt x="435" y="303"/>
                    <a:pt x="435" y="267"/>
                    <a:pt x="421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9242575" y="737733"/>
              <a:ext cx="180202" cy="390701"/>
            </a:xfrm>
            <a:custGeom>
              <a:avLst/>
              <a:gdLst>
                <a:gd name="T0" fmla="*/ 293 w 435"/>
                <a:gd name="T1" fmla="*/ 12 h 942"/>
                <a:gd name="T2" fmla="*/ 15 w 435"/>
                <a:gd name="T3" fmla="*/ 607 h 942"/>
                <a:gd name="T4" fmla="*/ 15 w 435"/>
                <a:gd name="T5" fmla="*/ 707 h 942"/>
                <a:gd name="T6" fmla="*/ 119 w 435"/>
                <a:gd name="T7" fmla="*/ 930 h 942"/>
                <a:gd name="T8" fmla="*/ 148 w 435"/>
                <a:gd name="T9" fmla="*/ 930 h 942"/>
                <a:gd name="T10" fmla="*/ 410 w 435"/>
                <a:gd name="T11" fmla="*/ 371 h 942"/>
                <a:gd name="T12" fmla="*/ 410 w 435"/>
                <a:gd name="T13" fmla="*/ 199 h 942"/>
                <a:gd name="T14" fmla="*/ 322 w 435"/>
                <a:gd name="T15" fmla="*/ 12 h 942"/>
                <a:gd name="T16" fmla="*/ 293 w 435"/>
                <a:gd name="T17" fmla="*/ 12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942">
                  <a:moveTo>
                    <a:pt x="293" y="12"/>
                  </a:moveTo>
                  <a:cubicBezTo>
                    <a:pt x="15" y="607"/>
                    <a:pt x="15" y="607"/>
                    <a:pt x="15" y="607"/>
                  </a:cubicBezTo>
                  <a:cubicBezTo>
                    <a:pt x="0" y="639"/>
                    <a:pt x="0" y="675"/>
                    <a:pt x="15" y="707"/>
                  </a:cubicBezTo>
                  <a:cubicBezTo>
                    <a:pt x="119" y="930"/>
                    <a:pt x="119" y="930"/>
                    <a:pt x="119" y="930"/>
                  </a:cubicBezTo>
                  <a:cubicBezTo>
                    <a:pt x="125" y="942"/>
                    <a:pt x="143" y="942"/>
                    <a:pt x="148" y="930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35" y="317"/>
                    <a:pt x="435" y="254"/>
                    <a:pt x="410" y="199"/>
                  </a:cubicBezTo>
                  <a:cubicBezTo>
                    <a:pt x="322" y="12"/>
                    <a:pt x="322" y="12"/>
                    <a:pt x="322" y="12"/>
                  </a:cubicBezTo>
                  <a:cubicBezTo>
                    <a:pt x="316" y="0"/>
                    <a:pt x="299" y="0"/>
                    <a:pt x="29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9998760" y="910230"/>
              <a:ext cx="146053" cy="132218"/>
            </a:xfrm>
            <a:custGeom>
              <a:avLst/>
              <a:gdLst>
                <a:gd name="T0" fmla="*/ 834 w 834"/>
                <a:gd name="T1" fmla="*/ 755 h 755"/>
                <a:gd name="T2" fmla="*/ 416 w 834"/>
                <a:gd name="T3" fmla="*/ 0 h 755"/>
                <a:gd name="T4" fmla="*/ 0 w 834"/>
                <a:gd name="T5" fmla="*/ 755 h 755"/>
                <a:gd name="T6" fmla="*/ 184 w 834"/>
                <a:gd name="T7" fmla="*/ 755 h 755"/>
                <a:gd name="T8" fmla="*/ 416 w 834"/>
                <a:gd name="T9" fmla="*/ 329 h 755"/>
                <a:gd name="T10" fmla="*/ 655 w 834"/>
                <a:gd name="T11" fmla="*/ 755 h 755"/>
                <a:gd name="T12" fmla="*/ 834 w 834"/>
                <a:gd name="T13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4" h="755">
                  <a:moveTo>
                    <a:pt x="834" y="755"/>
                  </a:moveTo>
                  <a:lnTo>
                    <a:pt x="416" y="0"/>
                  </a:lnTo>
                  <a:lnTo>
                    <a:pt x="0" y="755"/>
                  </a:lnTo>
                  <a:lnTo>
                    <a:pt x="184" y="755"/>
                  </a:lnTo>
                  <a:lnTo>
                    <a:pt x="416" y="329"/>
                  </a:lnTo>
                  <a:lnTo>
                    <a:pt x="655" y="755"/>
                  </a:lnTo>
                  <a:lnTo>
                    <a:pt x="834" y="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9836420" y="910230"/>
              <a:ext cx="146228" cy="132218"/>
            </a:xfrm>
            <a:custGeom>
              <a:avLst/>
              <a:gdLst>
                <a:gd name="T0" fmla="*/ 0 w 835"/>
                <a:gd name="T1" fmla="*/ 0 h 755"/>
                <a:gd name="T2" fmla="*/ 418 w 835"/>
                <a:gd name="T3" fmla="*/ 755 h 755"/>
                <a:gd name="T4" fmla="*/ 835 w 835"/>
                <a:gd name="T5" fmla="*/ 0 h 755"/>
                <a:gd name="T6" fmla="*/ 650 w 835"/>
                <a:gd name="T7" fmla="*/ 0 h 755"/>
                <a:gd name="T8" fmla="*/ 418 w 835"/>
                <a:gd name="T9" fmla="*/ 426 h 755"/>
                <a:gd name="T10" fmla="*/ 180 w 835"/>
                <a:gd name="T11" fmla="*/ 0 h 755"/>
                <a:gd name="T12" fmla="*/ 0 w 835"/>
                <a:gd name="T13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5" h="755">
                  <a:moveTo>
                    <a:pt x="0" y="0"/>
                  </a:moveTo>
                  <a:lnTo>
                    <a:pt x="418" y="755"/>
                  </a:lnTo>
                  <a:lnTo>
                    <a:pt x="835" y="0"/>
                  </a:lnTo>
                  <a:lnTo>
                    <a:pt x="650" y="0"/>
                  </a:lnTo>
                  <a:lnTo>
                    <a:pt x="418" y="426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9"/>
            <p:cNvSpPr>
              <a:spLocks noChangeArrowheads="1"/>
            </p:cNvSpPr>
            <p:nvPr userDrawn="1"/>
          </p:nvSpPr>
          <p:spPr bwMode="auto">
            <a:xfrm>
              <a:off x="9741153" y="910230"/>
              <a:ext cx="28195" cy="132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9534507" y="969597"/>
              <a:ext cx="147104" cy="72851"/>
            </a:xfrm>
            <a:custGeom>
              <a:avLst/>
              <a:gdLst>
                <a:gd name="T0" fmla="*/ 161 w 840"/>
                <a:gd name="T1" fmla="*/ 0 h 416"/>
                <a:gd name="T2" fmla="*/ 0 w 840"/>
                <a:gd name="T3" fmla="*/ 0 h 416"/>
                <a:gd name="T4" fmla="*/ 0 w 840"/>
                <a:gd name="T5" fmla="*/ 416 h 416"/>
                <a:gd name="T6" fmla="*/ 840 w 840"/>
                <a:gd name="T7" fmla="*/ 416 h 416"/>
                <a:gd name="T8" fmla="*/ 840 w 840"/>
                <a:gd name="T9" fmla="*/ 265 h 416"/>
                <a:gd name="T10" fmla="*/ 161 w 840"/>
                <a:gd name="T11" fmla="*/ 265 h 416"/>
                <a:gd name="T12" fmla="*/ 161 w 840"/>
                <a:gd name="T1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416">
                  <a:moveTo>
                    <a:pt x="161" y="0"/>
                  </a:moveTo>
                  <a:lnTo>
                    <a:pt x="0" y="0"/>
                  </a:lnTo>
                  <a:lnTo>
                    <a:pt x="0" y="416"/>
                  </a:lnTo>
                  <a:lnTo>
                    <a:pt x="840" y="416"/>
                  </a:lnTo>
                  <a:lnTo>
                    <a:pt x="840" y="265"/>
                  </a:lnTo>
                  <a:lnTo>
                    <a:pt x="161" y="26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10214862" y="910230"/>
              <a:ext cx="147804" cy="132218"/>
            </a:xfrm>
            <a:custGeom>
              <a:avLst/>
              <a:gdLst>
                <a:gd name="T0" fmla="*/ 189 w 844"/>
                <a:gd name="T1" fmla="*/ 0 h 755"/>
                <a:gd name="T2" fmla="*/ 163 w 844"/>
                <a:gd name="T3" fmla="*/ 0 h 755"/>
                <a:gd name="T4" fmla="*/ 0 w 844"/>
                <a:gd name="T5" fmla="*/ 0 h 755"/>
                <a:gd name="T6" fmla="*/ 0 w 844"/>
                <a:gd name="T7" fmla="*/ 755 h 755"/>
                <a:gd name="T8" fmla="*/ 163 w 844"/>
                <a:gd name="T9" fmla="*/ 755 h 755"/>
                <a:gd name="T10" fmla="*/ 163 w 844"/>
                <a:gd name="T11" fmla="*/ 216 h 755"/>
                <a:gd name="T12" fmla="*/ 650 w 844"/>
                <a:gd name="T13" fmla="*/ 755 h 755"/>
                <a:gd name="T14" fmla="*/ 681 w 844"/>
                <a:gd name="T15" fmla="*/ 755 h 755"/>
                <a:gd name="T16" fmla="*/ 844 w 844"/>
                <a:gd name="T17" fmla="*/ 755 h 755"/>
                <a:gd name="T18" fmla="*/ 189 w 844"/>
                <a:gd name="T1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4" h="755">
                  <a:moveTo>
                    <a:pt x="189" y="0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755"/>
                  </a:lnTo>
                  <a:lnTo>
                    <a:pt x="163" y="755"/>
                  </a:lnTo>
                  <a:lnTo>
                    <a:pt x="163" y="216"/>
                  </a:lnTo>
                  <a:lnTo>
                    <a:pt x="650" y="755"/>
                  </a:lnTo>
                  <a:lnTo>
                    <a:pt x="681" y="755"/>
                  </a:lnTo>
                  <a:lnTo>
                    <a:pt x="844" y="75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12"/>
            <p:cNvSpPr>
              <a:spLocks noChangeArrowheads="1"/>
            </p:cNvSpPr>
            <p:nvPr userDrawn="1"/>
          </p:nvSpPr>
          <p:spPr bwMode="auto">
            <a:xfrm>
              <a:off x="9534507" y="910230"/>
              <a:ext cx="28195" cy="28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3"/>
            <p:cNvSpPr>
              <a:spLocks noChangeArrowheads="1"/>
            </p:cNvSpPr>
            <p:nvPr userDrawn="1"/>
          </p:nvSpPr>
          <p:spPr bwMode="auto">
            <a:xfrm>
              <a:off x="10334472" y="910230"/>
              <a:ext cx="28195" cy="28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4"/>
            <p:cNvSpPr>
              <a:spLocks/>
            </p:cNvSpPr>
            <p:nvPr userDrawn="1"/>
          </p:nvSpPr>
          <p:spPr bwMode="auto">
            <a:xfrm>
              <a:off x="9823636" y="717769"/>
              <a:ext cx="91064" cy="42030"/>
            </a:xfrm>
            <a:custGeom>
              <a:avLst/>
              <a:gdLst>
                <a:gd name="T0" fmla="*/ 520 w 520"/>
                <a:gd name="T1" fmla="*/ 0 h 240"/>
                <a:gd name="T2" fmla="*/ 217 w 520"/>
                <a:gd name="T3" fmla="*/ 0 h 240"/>
                <a:gd name="T4" fmla="*/ 120 w 520"/>
                <a:gd name="T5" fmla="*/ 0 h 240"/>
                <a:gd name="T6" fmla="*/ 101 w 520"/>
                <a:gd name="T7" fmla="*/ 0 h 240"/>
                <a:gd name="T8" fmla="*/ 0 w 520"/>
                <a:gd name="T9" fmla="*/ 240 h 240"/>
                <a:gd name="T10" fmla="*/ 115 w 520"/>
                <a:gd name="T11" fmla="*/ 240 h 240"/>
                <a:gd name="T12" fmla="*/ 179 w 520"/>
                <a:gd name="T13" fmla="*/ 90 h 240"/>
                <a:gd name="T14" fmla="*/ 281 w 520"/>
                <a:gd name="T15" fmla="*/ 90 h 240"/>
                <a:gd name="T16" fmla="*/ 404 w 520"/>
                <a:gd name="T17" fmla="*/ 240 h 240"/>
                <a:gd name="T18" fmla="*/ 520 w 520"/>
                <a:gd name="T19" fmla="*/ 240 h 240"/>
                <a:gd name="T20" fmla="*/ 397 w 520"/>
                <a:gd name="T21" fmla="*/ 90 h 240"/>
                <a:gd name="T22" fmla="*/ 520 w 520"/>
                <a:gd name="T23" fmla="*/ 90 h 240"/>
                <a:gd name="T24" fmla="*/ 520 w 52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0" h="240">
                  <a:moveTo>
                    <a:pt x="520" y="0"/>
                  </a:moveTo>
                  <a:lnTo>
                    <a:pt x="217" y="0"/>
                  </a:lnTo>
                  <a:lnTo>
                    <a:pt x="120" y="0"/>
                  </a:lnTo>
                  <a:lnTo>
                    <a:pt x="101" y="0"/>
                  </a:lnTo>
                  <a:lnTo>
                    <a:pt x="0" y="240"/>
                  </a:lnTo>
                  <a:lnTo>
                    <a:pt x="115" y="240"/>
                  </a:lnTo>
                  <a:lnTo>
                    <a:pt x="179" y="90"/>
                  </a:lnTo>
                  <a:lnTo>
                    <a:pt x="281" y="90"/>
                  </a:lnTo>
                  <a:lnTo>
                    <a:pt x="404" y="240"/>
                  </a:lnTo>
                  <a:lnTo>
                    <a:pt x="520" y="240"/>
                  </a:lnTo>
                  <a:lnTo>
                    <a:pt x="397" y="90"/>
                  </a:lnTo>
                  <a:lnTo>
                    <a:pt x="520" y="90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5"/>
            <p:cNvSpPr>
              <a:spLocks/>
            </p:cNvSpPr>
            <p:nvPr userDrawn="1"/>
          </p:nvSpPr>
          <p:spPr bwMode="auto">
            <a:xfrm>
              <a:off x="9755162" y="669260"/>
              <a:ext cx="169870" cy="36601"/>
            </a:xfrm>
            <a:custGeom>
              <a:avLst/>
              <a:gdLst>
                <a:gd name="T0" fmla="*/ 220 w 970"/>
                <a:gd name="T1" fmla="*/ 209 h 209"/>
                <a:gd name="T2" fmla="*/ 334 w 970"/>
                <a:gd name="T3" fmla="*/ 209 h 209"/>
                <a:gd name="T4" fmla="*/ 334 w 970"/>
                <a:gd name="T5" fmla="*/ 147 h 209"/>
                <a:gd name="T6" fmla="*/ 636 w 970"/>
                <a:gd name="T7" fmla="*/ 147 h 209"/>
                <a:gd name="T8" fmla="*/ 636 w 970"/>
                <a:gd name="T9" fmla="*/ 209 h 209"/>
                <a:gd name="T10" fmla="*/ 752 w 970"/>
                <a:gd name="T11" fmla="*/ 209 h 209"/>
                <a:gd name="T12" fmla="*/ 752 w 970"/>
                <a:gd name="T13" fmla="*/ 147 h 209"/>
                <a:gd name="T14" fmla="*/ 970 w 970"/>
                <a:gd name="T15" fmla="*/ 147 h 209"/>
                <a:gd name="T16" fmla="*/ 970 w 970"/>
                <a:gd name="T17" fmla="*/ 62 h 209"/>
                <a:gd name="T18" fmla="*/ 752 w 970"/>
                <a:gd name="T19" fmla="*/ 62 h 209"/>
                <a:gd name="T20" fmla="*/ 752 w 970"/>
                <a:gd name="T21" fmla="*/ 0 h 209"/>
                <a:gd name="T22" fmla="*/ 636 w 970"/>
                <a:gd name="T23" fmla="*/ 0 h 209"/>
                <a:gd name="T24" fmla="*/ 636 w 970"/>
                <a:gd name="T25" fmla="*/ 62 h 209"/>
                <a:gd name="T26" fmla="*/ 334 w 970"/>
                <a:gd name="T27" fmla="*/ 62 h 209"/>
                <a:gd name="T28" fmla="*/ 334 w 970"/>
                <a:gd name="T29" fmla="*/ 0 h 209"/>
                <a:gd name="T30" fmla="*/ 220 w 970"/>
                <a:gd name="T31" fmla="*/ 0 h 209"/>
                <a:gd name="T32" fmla="*/ 220 w 970"/>
                <a:gd name="T33" fmla="*/ 62 h 209"/>
                <a:gd name="T34" fmla="*/ 0 w 970"/>
                <a:gd name="T35" fmla="*/ 62 h 209"/>
                <a:gd name="T36" fmla="*/ 0 w 970"/>
                <a:gd name="T37" fmla="*/ 147 h 209"/>
                <a:gd name="T38" fmla="*/ 220 w 970"/>
                <a:gd name="T39" fmla="*/ 147 h 209"/>
                <a:gd name="T40" fmla="*/ 220 w 970"/>
                <a:gd name="T4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0" h="209">
                  <a:moveTo>
                    <a:pt x="220" y="209"/>
                  </a:moveTo>
                  <a:lnTo>
                    <a:pt x="334" y="209"/>
                  </a:lnTo>
                  <a:lnTo>
                    <a:pt x="334" y="147"/>
                  </a:lnTo>
                  <a:lnTo>
                    <a:pt x="636" y="147"/>
                  </a:lnTo>
                  <a:lnTo>
                    <a:pt x="636" y="209"/>
                  </a:lnTo>
                  <a:lnTo>
                    <a:pt x="752" y="209"/>
                  </a:lnTo>
                  <a:lnTo>
                    <a:pt x="752" y="147"/>
                  </a:lnTo>
                  <a:lnTo>
                    <a:pt x="970" y="147"/>
                  </a:lnTo>
                  <a:lnTo>
                    <a:pt x="970" y="62"/>
                  </a:lnTo>
                  <a:lnTo>
                    <a:pt x="752" y="62"/>
                  </a:lnTo>
                  <a:lnTo>
                    <a:pt x="752" y="0"/>
                  </a:lnTo>
                  <a:lnTo>
                    <a:pt x="636" y="0"/>
                  </a:lnTo>
                  <a:lnTo>
                    <a:pt x="636" y="62"/>
                  </a:lnTo>
                  <a:lnTo>
                    <a:pt x="334" y="62"/>
                  </a:lnTo>
                  <a:lnTo>
                    <a:pt x="334" y="0"/>
                  </a:lnTo>
                  <a:lnTo>
                    <a:pt x="220" y="0"/>
                  </a:lnTo>
                  <a:lnTo>
                    <a:pt x="220" y="62"/>
                  </a:lnTo>
                  <a:lnTo>
                    <a:pt x="0" y="62"/>
                  </a:lnTo>
                  <a:lnTo>
                    <a:pt x="0" y="147"/>
                  </a:lnTo>
                  <a:lnTo>
                    <a:pt x="220" y="147"/>
                  </a:lnTo>
                  <a:lnTo>
                    <a:pt x="220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16"/>
            <p:cNvSpPr>
              <a:spLocks noChangeArrowheads="1"/>
            </p:cNvSpPr>
            <p:nvPr userDrawn="1"/>
          </p:nvSpPr>
          <p:spPr bwMode="auto">
            <a:xfrm>
              <a:off x="9793690" y="717769"/>
              <a:ext cx="19964" cy="420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17"/>
            <p:cNvSpPr>
              <a:spLocks noChangeArrowheads="1"/>
            </p:cNvSpPr>
            <p:nvPr userDrawn="1"/>
          </p:nvSpPr>
          <p:spPr bwMode="auto">
            <a:xfrm>
              <a:off x="9765670" y="717769"/>
              <a:ext cx="14886" cy="420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8"/>
            <p:cNvSpPr>
              <a:spLocks noEditPoints="1"/>
            </p:cNvSpPr>
            <p:nvPr userDrawn="1"/>
          </p:nvSpPr>
          <p:spPr bwMode="auto">
            <a:xfrm>
              <a:off x="9755162" y="768905"/>
              <a:ext cx="169870" cy="56740"/>
            </a:xfrm>
            <a:custGeom>
              <a:avLst/>
              <a:gdLst>
                <a:gd name="T0" fmla="*/ 911 w 970"/>
                <a:gd name="T1" fmla="*/ 92 h 324"/>
                <a:gd name="T2" fmla="*/ 911 w 970"/>
                <a:gd name="T3" fmla="*/ 2 h 324"/>
                <a:gd name="T4" fmla="*/ 911 w 970"/>
                <a:gd name="T5" fmla="*/ 0 h 324"/>
                <a:gd name="T6" fmla="*/ 60 w 970"/>
                <a:gd name="T7" fmla="*/ 0 h 324"/>
                <a:gd name="T8" fmla="*/ 60 w 970"/>
                <a:gd name="T9" fmla="*/ 2 h 324"/>
                <a:gd name="T10" fmla="*/ 60 w 970"/>
                <a:gd name="T11" fmla="*/ 92 h 324"/>
                <a:gd name="T12" fmla="*/ 60 w 970"/>
                <a:gd name="T13" fmla="*/ 232 h 324"/>
                <a:gd name="T14" fmla="*/ 0 w 970"/>
                <a:gd name="T15" fmla="*/ 232 h 324"/>
                <a:gd name="T16" fmla="*/ 0 w 970"/>
                <a:gd name="T17" fmla="*/ 324 h 324"/>
                <a:gd name="T18" fmla="*/ 970 w 970"/>
                <a:gd name="T19" fmla="*/ 324 h 324"/>
                <a:gd name="T20" fmla="*/ 970 w 970"/>
                <a:gd name="T21" fmla="*/ 232 h 324"/>
                <a:gd name="T22" fmla="*/ 911 w 970"/>
                <a:gd name="T23" fmla="*/ 232 h 324"/>
                <a:gd name="T24" fmla="*/ 911 w 970"/>
                <a:gd name="T25" fmla="*/ 92 h 324"/>
                <a:gd name="T26" fmla="*/ 826 w 970"/>
                <a:gd name="T27" fmla="*/ 232 h 324"/>
                <a:gd name="T28" fmla="*/ 655 w 970"/>
                <a:gd name="T29" fmla="*/ 232 h 324"/>
                <a:gd name="T30" fmla="*/ 655 w 970"/>
                <a:gd name="T31" fmla="*/ 92 h 324"/>
                <a:gd name="T32" fmla="*/ 826 w 970"/>
                <a:gd name="T33" fmla="*/ 92 h 324"/>
                <a:gd name="T34" fmla="*/ 826 w 970"/>
                <a:gd name="T35" fmla="*/ 232 h 324"/>
                <a:gd name="T36" fmla="*/ 570 w 970"/>
                <a:gd name="T37" fmla="*/ 232 h 324"/>
                <a:gd name="T38" fmla="*/ 400 w 970"/>
                <a:gd name="T39" fmla="*/ 232 h 324"/>
                <a:gd name="T40" fmla="*/ 400 w 970"/>
                <a:gd name="T41" fmla="*/ 92 h 324"/>
                <a:gd name="T42" fmla="*/ 570 w 970"/>
                <a:gd name="T43" fmla="*/ 92 h 324"/>
                <a:gd name="T44" fmla="*/ 570 w 970"/>
                <a:gd name="T45" fmla="*/ 232 h 324"/>
                <a:gd name="T46" fmla="*/ 145 w 970"/>
                <a:gd name="T47" fmla="*/ 92 h 324"/>
                <a:gd name="T48" fmla="*/ 315 w 970"/>
                <a:gd name="T49" fmla="*/ 92 h 324"/>
                <a:gd name="T50" fmla="*/ 315 w 970"/>
                <a:gd name="T51" fmla="*/ 232 h 324"/>
                <a:gd name="T52" fmla="*/ 145 w 970"/>
                <a:gd name="T53" fmla="*/ 232 h 324"/>
                <a:gd name="T54" fmla="*/ 145 w 970"/>
                <a:gd name="T55" fmla="*/ 9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0" h="324">
                  <a:moveTo>
                    <a:pt x="911" y="92"/>
                  </a:moveTo>
                  <a:lnTo>
                    <a:pt x="911" y="2"/>
                  </a:lnTo>
                  <a:lnTo>
                    <a:pt x="911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92"/>
                  </a:lnTo>
                  <a:lnTo>
                    <a:pt x="60" y="232"/>
                  </a:lnTo>
                  <a:lnTo>
                    <a:pt x="0" y="232"/>
                  </a:lnTo>
                  <a:lnTo>
                    <a:pt x="0" y="324"/>
                  </a:lnTo>
                  <a:lnTo>
                    <a:pt x="970" y="324"/>
                  </a:lnTo>
                  <a:lnTo>
                    <a:pt x="970" y="232"/>
                  </a:lnTo>
                  <a:lnTo>
                    <a:pt x="911" y="232"/>
                  </a:lnTo>
                  <a:lnTo>
                    <a:pt x="911" y="92"/>
                  </a:lnTo>
                  <a:close/>
                  <a:moveTo>
                    <a:pt x="826" y="232"/>
                  </a:moveTo>
                  <a:lnTo>
                    <a:pt x="655" y="232"/>
                  </a:lnTo>
                  <a:lnTo>
                    <a:pt x="655" y="92"/>
                  </a:lnTo>
                  <a:lnTo>
                    <a:pt x="826" y="92"/>
                  </a:lnTo>
                  <a:lnTo>
                    <a:pt x="826" y="232"/>
                  </a:lnTo>
                  <a:close/>
                  <a:moveTo>
                    <a:pt x="570" y="232"/>
                  </a:moveTo>
                  <a:lnTo>
                    <a:pt x="400" y="232"/>
                  </a:lnTo>
                  <a:lnTo>
                    <a:pt x="400" y="92"/>
                  </a:lnTo>
                  <a:lnTo>
                    <a:pt x="570" y="92"/>
                  </a:lnTo>
                  <a:lnTo>
                    <a:pt x="570" y="232"/>
                  </a:lnTo>
                  <a:close/>
                  <a:moveTo>
                    <a:pt x="145" y="92"/>
                  </a:moveTo>
                  <a:lnTo>
                    <a:pt x="315" y="92"/>
                  </a:lnTo>
                  <a:lnTo>
                    <a:pt x="315" y="232"/>
                  </a:lnTo>
                  <a:lnTo>
                    <a:pt x="145" y="232"/>
                  </a:lnTo>
                  <a:lnTo>
                    <a:pt x="1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9"/>
            <p:cNvSpPr>
              <a:spLocks/>
            </p:cNvSpPr>
            <p:nvPr userDrawn="1"/>
          </p:nvSpPr>
          <p:spPr bwMode="auto">
            <a:xfrm>
              <a:off x="9977920" y="673988"/>
              <a:ext cx="27494" cy="33449"/>
            </a:xfrm>
            <a:custGeom>
              <a:avLst/>
              <a:gdLst>
                <a:gd name="T0" fmla="*/ 0 w 157"/>
                <a:gd name="T1" fmla="*/ 0 h 191"/>
                <a:gd name="T2" fmla="*/ 41 w 157"/>
                <a:gd name="T3" fmla="*/ 191 h 191"/>
                <a:gd name="T4" fmla="*/ 157 w 157"/>
                <a:gd name="T5" fmla="*/ 191 h 191"/>
                <a:gd name="T6" fmla="*/ 116 w 157"/>
                <a:gd name="T7" fmla="*/ 0 h 191"/>
                <a:gd name="T8" fmla="*/ 0 w 157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91">
                  <a:moveTo>
                    <a:pt x="0" y="0"/>
                  </a:moveTo>
                  <a:lnTo>
                    <a:pt x="41" y="191"/>
                  </a:lnTo>
                  <a:lnTo>
                    <a:pt x="157" y="191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"/>
            <p:cNvSpPr>
              <a:spLocks/>
            </p:cNvSpPr>
            <p:nvPr userDrawn="1"/>
          </p:nvSpPr>
          <p:spPr bwMode="auto">
            <a:xfrm>
              <a:off x="9976694" y="717769"/>
              <a:ext cx="28720" cy="107876"/>
            </a:xfrm>
            <a:custGeom>
              <a:avLst/>
              <a:gdLst>
                <a:gd name="T0" fmla="*/ 0 w 164"/>
                <a:gd name="T1" fmla="*/ 0 h 616"/>
                <a:gd name="T2" fmla="*/ 48 w 164"/>
                <a:gd name="T3" fmla="*/ 218 h 616"/>
                <a:gd name="T4" fmla="*/ 0 w 164"/>
                <a:gd name="T5" fmla="*/ 616 h 616"/>
                <a:gd name="T6" fmla="*/ 116 w 164"/>
                <a:gd name="T7" fmla="*/ 616 h 616"/>
                <a:gd name="T8" fmla="*/ 164 w 164"/>
                <a:gd name="T9" fmla="*/ 218 h 616"/>
                <a:gd name="T10" fmla="*/ 116 w 164"/>
                <a:gd name="T11" fmla="*/ 0 h 616"/>
                <a:gd name="T12" fmla="*/ 0 w 164"/>
                <a:gd name="T1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616">
                  <a:moveTo>
                    <a:pt x="0" y="0"/>
                  </a:moveTo>
                  <a:lnTo>
                    <a:pt x="48" y="218"/>
                  </a:lnTo>
                  <a:lnTo>
                    <a:pt x="0" y="616"/>
                  </a:lnTo>
                  <a:lnTo>
                    <a:pt x="116" y="616"/>
                  </a:lnTo>
                  <a:lnTo>
                    <a:pt x="164" y="21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10018549" y="669260"/>
              <a:ext cx="122587" cy="58491"/>
            </a:xfrm>
            <a:custGeom>
              <a:avLst/>
              <a:gdLst>
                <a:gd name="T0" fmla="*/ 700 w 700"/>
                <a:gd name="T1" fmla="*/ 334 h 334"/>
                <a:gd name="T2" fmla="*/ 700 w 700"/>
                <a:gd name="T3" fmla="*/ 249 h 334"/>
                <a:gd name="T4" fmla="*/ 142 w 700"/>
                <a:gd name="T5" fmla="*/ 249 h 334"/>
                <a:gd name="T6" fmla="*/ 159 w 700"/>
                <a:gd name="T7" fmla="*/ 147 h 334"/>
                <a:gd name="T8" fmla="*/ 700 w 700"/>
                <a:gd name="T9" fmla="*/ 147 h 334"/>
                <a:gd name="T10" fmla="*/ 700 w 700"/>
                <a:gd name="T11" fmla="*/ 62 h 334"/>
                <a:gd name="T12" fmla="*/ 170 w 700"/>
                <a:gd name="T13" fmla="*/ 62 h 334"/>
                <a:gd name="T14" fmla="*/ 180 w 700"/>
                <a:gd name="T15" fmla="*/ 0 h 334"/>
                <a:gd name="T16" fmla="*/ 52 w 700"/>
                <a:gd name="T17" fmla="*/ 0 h 334"/>
                <a:gd name="T18" fmla="*/ 0 w 700"/>
                <a:gd name="T19" fmla="*/ 334 h 334"/>
                <a:gd name="T20" fmla="*/ 700 w 700"/>
                <a:gd name="T2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" h="334">
                  <a:moveTo>
                    <a:pt x="700" y="334"/>
                  </a:moveTo>
                  <a:lnTo>
                    <a:pt x="700" y="249"/>
                  </a:lnTo>
                  <a:lnTo>
                    <a:pt x="142" y="249"/>
                  </a:lnTo>
                  <a:lnTo>
                    <a:pt x="159" y="147"/>
                  </a:lnTo>
                  <a:lnTo>
                    <a:pt x="700" y="147"/>
                  </a:lnTo>
                  <a:lnTo>
                    <a:pt x="700" y="62"/>
                  </a:lnTo>
                  <a:lnTo>
                    <a:pt x="170" y="62"/>
                  </a:lnTo>
                  <a:lnTo>
                    <a:pt x="180" y="0"/>
                  </a:lnTo>
                  <a:lnTo>
                    <a:pt x="52" y="0"/>
                  </a:lnTo>
                  <a:lnTo>
                    <a:pt x="0" y="334"/>
                  </a:lnTo>
                  <a:lnTo>
                    <a:pt x="700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2"/>
            <p:cNvSpPr>
              <a:spLocks/>
            </p:cNvSpPr>
            <p:nvPr userDrawn="1"/>
          </p:nvSpPr>
          <p:spPr bwMode="auto">
            <a:xfrm>
              <a:off x="10018198" y="745613"/>
              <a:ext cx="127840" cy="80031"/>
            </a:xfrm>
            <a:custGeom>
              <a:avLst/>
              <a:gdLst>
                <a:gd name="T0" fmla="*/ 702 w 730"/>
                <a:gd name="T1" fmla="*/ 365 h 457"/>
                <a:gd name="T2" fmla="*/ 702 w 730"/>
                <a:gd name="T3" fmla="*/ 0 h 457"/>
                <a:gd name="T4" fmla="*/ 593 w 730"/>
                <a:gd name="T5" fmla="*/ 0 h 457"/>
                <a:gd name="T6" fmla="*/ 574 w 730"/>
                <a:gd name="T7" fmla="*/ 0 h 457"/>
                <a:gd name="T8" fmla="*/ 0 w 730"/>
                <a:gd name="T9" fmla="*/ 0 h 457"/>
                <a:gd name="T10" fmla="*/ 0 w 730"/>
                <a:gd name="T11" fmla="*/ 85 h 457"/>
                <a:gd name="T12" fmla="*/ 574 w 730"/>
                <a:gd name="T13" fmla="*/ 85 h 457"/>
                <a:gd name="T14" fmla="*/ 574 w 730"/>
                <a:gd name="T15" fmla="*/ 341 h 457"/>
                <a:gd name="T16" fmla="*/ 574 w 730"/>
                <a:gd name="T17" fmla="*/ 396 h 457"/>
                <a:gd name="T18" fmla="*/ 574 w 730"/>
                <a:gd name="T19" fmla="*/ 407 h 457"/>
                <a:gd name="T20" fmla="*/ 574 w 730"/>
                <a:gd name="T21" fmla="*/ 457 h 457"/>
                <a:gd name="T22" fmla="*/ 626 w 730"/>
                <a:gd name="T23" fmla="*/ 457 h 457"/>
                <a:gd name="T24" fmla="*/ 638 w 730"/>
                <a:gd name="T25" fmla="*/ 457 h 457"/>
                <a:gd name="T26" fmla="*/ 730 w 730"/>
                <a:gd name="T27" fmla="*/ 457 h 457"/>
                <a:gd name="T28" fmla="*/ 730 w 730"/>
                <a:gd name="T29" fmla="*/ 365 h 457"/>
                <a:gd name="T30" fmla="*/ 702 w 730"/>
                <a:gd name="T31" fmla="*/ 36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0" h="457">
                  <a:moveTo>
                    <a:pt x="702" y="365"/>
                  </a:moveTo>
                  <a:lnTo>
                    <a:pt x="702" y="0"/>
                  </a:lnTo>
                  <a:lnTo>
                    <a:pt x="593" y="0"/>
                  </a:lnTo>
                  <a:lnTo>
                    <a:pt x="57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574" y="85"/>
                  </a:lnTo>
                  <a:lnTo>
                    <a:pt x="574" y="341"/>
                  </a:lnTo>
                  <a:lnTo>
                    <a:pt x="574" y="396"/>
                  </a:lnTo>
                  <a:lnTo>
                    <a:pt x="574" y="407"/>
                  </a:lnTo>
                  <a:lnTo>
                    <a:pt x="574" y="457"/>
                  </a:lnTo>
                  <a:lnTo>
                    <a:pt x="626" y="457"/>
                  </a:lnTo>
                  <a:lnTo>
                    <a:pt x="638" y="457"/>
                  </a:lnTo>
                  <a:lnTo>
                    <a:pt x="730" y="457"/>
                  </a:lnTo>
                  <a:lnTo>
                    <a:pt x="730" y="365"/>
                  </a:lnTo>
                  <a:lnTo>
                    <a:pt x="702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"/>
            <p:cNvSpPr>
              <a:spLocks/>
            </p:cNvSpPr>
            <p:nvPr userDrawn="1"/>
          </p:nvSpPr>
          <p:spPr bwMode="auto">
            <a:xfrm>
              <a:off x="10193322" y="669260"/>
              <a:ext cx="169345" cy="156385"/>
            </a:xfrm>
            <a:custGeom>
              <a:avLst/>
              <a:gdLst>
                <a:gd name="T0" fmla="*/ 967 w 967"/>
                <a:gd name="T1" fmla="*/ 147 h 893"/>
                <a:gd name="T2" fmla="*/ 967 w 967"/>
                <a:gd name="T3" fmla="*/ 62 h 893"/>
                <a:gd name="T4" fmla="*/ 383 w 967"/>
                <a:gd name="T5" fmla="*/ 62 h 893"/>
                <a:gd name="T6" fmla="*/ 423 w 967"/>
                <a:gd name="T7" fmla="*/ 0 h 893"/>
                <a:gd name="T8" fmla="*/ 296 w 967"/>
                <a:gd name="T9" fmla="*/ 0 h 893"/>
                <a:gd name="T10" fmla="*/ 253 w 967"/>
                <a:gd name="T11" fmla="*/ 62 h 893"/>
                <a:gd name="T12" fmla="*/ 0 w 967"/>
                <a:gd name="T13" fmla="*/ 62 h 893"/>
                <a:gd name="T14" fmla="*/ 0 w 967"/>
                <a:gd name="T15" fmla="*/ 147 h 893"/>
                <a:gd name="T16" fmla="*/ 199 w 967"/>
                <a:gd name="T17" fmla="*/ 147 h 893"/>
                <a:gd name="T18" fmla="*/ 0 w 967"/>
                <a:gd name="T19" fmla="*/ 448 h 893"/>
                <a:gd name="T20" fmla="*/ 470 w 967"/>
                <a:gd name="T21" fmla="*/ 448 h 893"/>
                <a:gd name="T22" fmla="*/ 470 w 967"/>
                <a:gd name="T23" fmla="*/ 630 h 893"/>
                <a:gd name="T24" fmla="*/ 0 w 967"/>
                <a:gd name="T25" fmla="*/ 630 h 893"/>
                <a:gd name="T26" fmla="*/ 0 w 967"/>
                <a:gd name="T27" fmla="*/ 713 h 893"/>
                <a:gd name="T28" fmla="*/ 470 w 967"/>
                <a:gd name="T29" fmla="*/ 713 h 893"/>
                <a:gd name="T30" fmla="*/ 470 w 967"/>
                <a:gd name="T31" fmla="*/ 893 h 893"/>
                <a:gd name="T32" fmla="*/ 598 w 967"/>
                <a:gd name="T33" fmla="*/ 893 h 893"/>
                <a:gd name="T34" fmla="*/ 598 w 967"/>
                <a:gd name="T35" fmla="*/ 713 h 893"/>
                <a:gd name="T36" fmla="*/ 967 w 967"/>
                <a:gd name="T37" fmla="*/ 713 h 893"/>
                <a:gd name="T38" fmla="*/ 967 w 967"/>
                <a:gd name="T39" fmla="*/ 630 h 893"/>
                <a:gd name="T40" fmla="*/ 598 w 967"/>
                <a:gd name="T41" fmla="*/ 630 h 893"/>
                <a:gd name="T42" fmla="*/ 598 w 967"/>
                <a:gd name="T43" fmla="*/ 448 h 893"/>
                <a:gd name="T44" fmla="*/ 967 w 967"/>
                <a:gd name="T45" fmla="*/ 448 h 893"/>
                <a:gd name="T46" fmla="*/ 967 w 967"/>
                <a:gd name="T47" fmla="*/ 365 h 893"/>
                <a:gd name="T48" fmla="*/ 598 w 967"/>
                <a:gd name="T49" fmla="*/ 365 h 893"/>
                <a:gd name="T50" fmla="*/ 598 w 967"/>
                <a:gd name="T51" fmla="*/ 259 h 893"/>
                <a:gd name="T52" fmla="*/ 470 w 967"/>
                <a:gd name="T53" fmla="*/ 259 h 893"/>
                <a:gd name="T54" fmla="*/ 470 w 967"/>
                <a:gd name="T55" fmla="*/ 365 h 893"/>
                <a:gd name="T56" fmla="*/ 182 w 967"/>
                <a:gd name="T57" fmla="*/ 365 h 893"/>
                <a:gd name="T58" fmla="*/ 326 w 967"/>
                <a:gd name="T59" fmla="*/ 147 h 893"/>
                <a:gd name="T60" fmla="*/ 967 w 967"/>
                <a:gd name="T61" fmla="*/ 14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7" h="893">
                  <a:moveTo>
                    <a:pt x="967" y="147"/>
                  </a:moveTo>
                  <a:lnTo>
                    <a:pt x="967" y="62"/>
                  </a:lnTo>
                  <a:lnTo>
                    <a:pt x="383" y="62"/>
                  </a:lnTo>
                  <a:lnTo>
                    <a:pt x="423" y="0"/>
                  </a:lnTo>
                  <a:lnTo>
                    <a:pt x="296" y="0"/>
                  </a:lnTo>
                  <a:lnTo>
                    <a:pt x="253" y="62"/>
                  </a:lnTo>
                  <a:lnTo>
                    <a:pt x="0" y="62"/>
                  </a:lnTo>
                  <a:lnTo>
                    <a:pt x="0" y="147"/>
                  </a:lnTo>
                  <a:lnTo>
                    <a:pt x="199" y="147"/>
                  </a:lnTo>
                  <a:lnTo>
                    <a:pt x="0" y="448"/>
                  </a:lnTo>
                  <a:lnTo>
                    <a:pt x="470" y="448"/>
                  </a:lnTo>
                  <a:lnTo>
                    <a:pt x="470" y="630"/>
                  </a:lnTo>
                  <a:lnTo>
                    <a:pt x="0" y="630"/>
                  </a:lnTo>
                  <a:lnTo>
                    <a:pt x="0" y="713"/>
                  </a:lnTo>
                  <a:lnTo>
                    <a:pt x="470" y="713"/>
                  </a:lnTo>
                  <a:lnTo>
                    <a:pt x="470" y="893"/>
                  </a:lnTo>
                  <a:lnTo>
                    <a:pt x="598" y="893"/>
                  </a:lnTo>
                  <a:lnTo>
                    <a:pt x="598" y="713"/>
                  </a:lnTo>
                  <a:lnTo>
                    <a:pt x="967" y="713"/>
                  </a:lnTo>
                  <a:lnTo>
                    <a:pt x="967" y="630"/>
                  </a:lnTo>
                  <a:lnTo>
                    <a:pt x="598" y="630"/>
                  </a:lnTo>
                  <a:lnTo>
                    <a:pt x="598" y="448"/>
                  </a:lnTo>
                  <a:lnTo>
                    <a:pt x="967" y="448"/>
                  </a:lnTo>
                  <a:lnTo>
                    <a:pt x="967" y="365"/>
                  </a:lnTo>
                  <a:lnTo>
                    <a:pt x="598" y="365"/>
                  </a:lnTo>
                  <a:lnTo>
                    <a:pt x="598" y="259"/>
                  </a:lnTo>
                  <a:lnTo>
                    <a:pt x="470" y="259"/>
                  </a:lnTo>
                  <a:lnTo>
                    <a:pt x="470" y="365"/>
                  </a:lnTo>
                  <a:lnTo>
                    <a:pt x="182" y="365"/>
                  </a:lnTo>
                  <a:lnTo>
                    <a:pt x="326" y="147"/>
                  </a:lnTo>
                  <a:lnTo>
                    <a:pt x="967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9536958" y="730378"/>
              <a:ext cx="49735" cy="27319"/>
            </a:xfrm>
            <a:custGeom>
              <a:avLst/>
              <a:gdLst>
                <a:gd name="T0" fmla="*/ 138 w 284"/>
                <a:gd name="T1" fmla="*/ 0 h 156"/>
                <a:gd name="T2" fmla="*/ 0 w 284"/>
                <a:gd name="T3" fmla="*/ 92 h 156"/>
                <a:gd name="T4" fmla="*/ 55 w 284"/>
                <a:gd name="T5" fmla="*/ 156 h 156"/>
                <a:gd name="T6" fmla="*/ 284 w 284"/>
                <a:gd name="T7" fmla="*/ 0 h 156"/>
                <a:gd name="T8" fmla="*/ 138 w 284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6">
                  <a:moveTo>
                    <a:pt x="138" y="0"/>
                  </a:moveTo>
                  <a:lnTo>
                    <a:pt x="0" y="92"/>
                  </a:lnTo>
                  <a:lnTo>
                    <a:pt x="55" y="156"/>
                  </a:lnTo>
                  <a:lnTo>
                    <a:pt x="284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"/>
            <p:cNvSpPr>
              <a:spLocks/>
            </p:cNvSpPr>
            <p:nvPr userDrawn="1"/>
          </p:nvSpPr>
          <p:spPr bwMode="auto">
            <a:xfrm>
              <a:off x="9650438" y="730378"/>
              <a:ext cx="50085" cy="27319"/>
            </a:xfrm>
            <a:custGeom>
              <a:avLst/>
              <a:gdLst>
                <a:gd name="T0" fmla="*/ 149 w 286"/>
                <a:gd name="T1" fmla="*/ 0 h 156"/>
                <a:gd name="T2" fmla="*/ 286 w 286"/>
                <a:gd name="T3" fmla="*/ 92 h 156"/>
                <a:gd name="T4" fmla="*/ 232 w 286"/>
                <a:gd name="T5" fmla="*/ 156 h 156"/>
                <a:gd name="T6" fmla="*/ 0 w 286"/>
                <a:gd name="T7" fmla="*/ 0 h 156"/>
                <a:gd name="T8" fmla="*/ 149 w 286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56">
                  <a:moveTo>
                    <a:pt x="149" y="0"/>
                  </a:moveTo>
                  <a:lnTo>
                    <a:pt x="286" y="92"/>
                  </a:lnTo>
                  <a:lnTo>
                    <a:pt x="232" y="156"/>
                  </a:lnTo>
                  <a:lnTo>
                    <a:pt x="0" y="0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6"/>
            <p:cNvSpPr>
              <a:spLocks noEditPoints="1"/>
            </p:cNvSpPr>
            <p:nvPr userDrawn="1"/>
          </p:nvSpPr>
          <p:spPr bwMode="auto">
            <a:xfrm>
              <a:off x="9533806" y="730378"/>
              <a:ext cx="169695" cy="95267"/>
            </a:xfrm>
            <a:custGeom>
              <a:avLst/>
              <a:gdLst>
                <a:gd name="T0" fmla="*/ 910 w 969"/>
                <a:gd name="T1" fmla="*/ 322 h 544"/>
                <a:gd name="T2" fmla="*/ 969 w 969"/>
                <a:gd name="T3" fmla="*/ 251 h 544"/>
                <a:gd name="T4" fmla="*/ 600 w 969"/>
                <a:gd name="T5" fmla="*/ 0 h 544"/>
                <a:gd name="T6" fmla="*/ 371 w 969"/>
                <a:gd name="T7" fmla="*/ 0 h 544"/>
                <a:gd name="T8" fmla="*/ 0 w 969"/>
                <a:gd name="T9" fmla="*/ 251 h 544"/>
                <a:gd name="T10" fmla="*/ 59 w 969"/>
                <a:gd name="T11" fmla="*/ 324 h 544"/>
                <a:gd name="T12" fmla="*/ 89 w 969"/>
                <a:gd name="T13" fmla="*/ 300 h 544"/>
                <a:gd name="T14" fmla="*/ 89 w 969"/>
                <a:gd name="T15" fmla="*/ 544 h 544"/>
                <a:gd name="T16" fmla="*/ 877 w 969"/>
                <a:gd name="T17" fmla="*/ 544 h 544"/>
                <a:gd name="T18" fmla="*/ 877 w 969"/>
                <a:gd name="T19" fmla="*/ 300 h 544"/>
                <a:gd name="T20" fmla="*/ 910 w 969"/>
                <a:gd name="T21" fmla="*/ 322 h 544"/>
                <a:gd name="T22" fmla="*/ 416 w 969"/>
                <a:gd name="T23" fmla="*/ 80 h 544"/>
                <a:gd name="T24" fmla="*/ 484 w 969"/>
                <a:gd name="T25" fmla="*/ 37 h 544"/>
                <a:gd name="T26" fmla="*/ 555 w 969"/>
                <a:gd name="T27" fmla="*/ 80 h 544"/>
                <a:gd name="T28" fmla="*/ 619 w 969"/>
                <a:gd name="T29" fmla="*/ 123 h 544"/>
                <a:gd name="T30" fmla="*/ 352 w 969"/>
                <a:gd name="T31" fmla="*/ 123 h 544"/>
                <a:gd name="T32" fmla="*/ 416 w 969"/>
                <a:gd name="T33" fmla="*/ 80 h 544"/>
                <a:gd name="T34" fmla="*/ 784 w 969"/>
                <a:gd name="T35" fmla="*/ 464 h 544"/>
                <a:gd name="T36" fmla="*/ 182 w 969"/>
                <a:gd name="T37" fmla="*/ 464 h 544"/>
                <a:gd name="T38" fmla="*/ 182 w 969"/>
                <a:gd name="T39" fmla="*/ 407 h 544"/>
                <a:gd name="T40" fmla="*/ 784 w 969"/>
                <a:gd name="T41" fmla="*/ 407 h 544"/>
                <a:gd name="T42" fmla="*/ 784 w 969"/>
                <a:gd name="T43" fmla="*/ 464 h 544"/>
                <a:gd name="T44" fmla="*/ 784 w 969"/>
                <a:gd name="T45" fmla="*/ 350 h 544"/>
                <a:gd name="T46" fmla="*/ 182 w 969"/>
                <a:gd name="T47" fmla="*/ 350 h 544"/>
                <a:gd name="T48" fmla="*/ 182 w 969"/>
                <a:gd name="T49" fmla="*/ 293 h 544"/>
                <a:gd name="T50" fmla="*/ 784 w 969"/>
                <a:gd name="T51" fmla="*/ 293 h 544"/>
                <a:gd name="T52" fmla="*/ 784 w 969"/>
                <a:gd name="T53" fmla="*/ 350 h 544"/>
                <a:gd name="T54" fmla="*/ 784 w 969"/>
                <a:gd name="T55" fmla="*/ 236 h 544"/>
                <a:gd name="T56" fmla="*/ 182 w 969"/>
                <a:gd name="T57" fmla="*/ 236 h 544"/>
                <a:gd name="T58" fmla="*/ 269 w 969"/>
                <a:gd name="T59" fmla="*/ 179 h 544"/>
                <a:gd name="T60" fmla="*/ 699 w 969"/>
                <a:gd name="T61" fmla="*/ 179 h 544"/>
                <a:gd name="T62" fmla="*/ 784 w 969"/>
                <a:gd name="T63" fmla="*/ 23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9" h="544">
                  <a:moveTo>
                    <a:pt x="910" y="322"/>
                  </a:moveTo>
                  <a:lnTo>
                    <a:pt x="969" y="251"/>
                  </a:lnTo>
                  <a:lnTo>
                    <a:pt x="600" y="0"/>
                  </a:lnTo>
                  <a:lnTo>
                    <a:pt x="371" y="0"/>
                  </a:lnTo>
                  <a:lnTo>
                    <a:pt x="0" y="251"/>
                  </a:lnTo>
                  <a:lnTo>
                    <a:pt x="59" y="324"/>
                  </a:lnTo>
                  <a:lnTo>
                    <a:pt x="89" y="300"/>
                  </a:lnTo>
                  <a:lnTo>
                    <a:pt x="89" y="544"/>
                  </a:lnTo>
                  <a:lnTo>
                    <a:pt x="877" y="544"/>
                  </a:lnTo>
                  <a:lnTo>
                    <a:pt x="877" y="300"/>
                  </a:lnTo>
                  <a:lnTo>
                    <a:pt x="910" y="322"/>
                  </a:lnTo>
                  <a:close/>
                  <a:moveTo>
                    <a:pt x="416" y="80"/>
                  </a:moveTo>
                  <a:lnTo>
                    <a:pt x="484" y="37"/>
                  </a:lnTo>
                  <a:lnTo>
                    <a:pt x="555" y="80"/>
                  </a:lnTo>
                  <a:lnTo>
                    <a:pt x="619" y="123"/>
                  </a:lnTo>
                  <a:lnTo>
                    <a:pt x="352" y="123"/>
                  </a:lnTo>
                  <a:lnTo>
                    <a:pt x="416" y="80"/>
                  </a:lnTo>
                  <a:close/>
                  <a:moveTo>
                    <a:pt x="784" y="464"/>
                  </a:moveTo>
                  <a:lnTo>
                    <a:pt x="182" y="464"/>
                  </a:lnTo>
                  <a:lnTo>
                    <a:pt x="182" y="407"/>
                  </a:lnTo>
                  <a:lnTo>
                    <a:pt x="784" y="407"/>
                  </a:lnTo>
                  <a:lnTo>
                    <a:pt x="784" y="464"/>
                  </a:lnTo>
                  <a:close/>
                  <a:moveTo>
                    <a:pt x="784" y="350"/>
                  </a:moveTo>
                  <a:lnTo>
                    <a:pt x="182" y="350"/>
                  </a:lnTo>
                  <a:lnTo>
                    <a:pt x="182" y="293"/>
                  </a:lnTo>
                  <a:lnTo>
                    <a:pt x="784" y="293"/>
                  </a:lnTo>
                  <a:lnTo>
                    <a:pt x="784" y="350"/>
                  </a:lnTo>
                  <a:close/>
                  <a:moveTo>
                    <a:pt x="784" y="236"/>
                  </a:moveTo>
                  <a:lnTo>
                    <a:pt x="182" y="236"/>
                  </a:lnTo>
                  <a:lnTo>
                    <a:pt x="269" y="179"/>
                  </a:lnTo>
                  <a:lnTo>
                    <a:pt x="699" y="179"/>
                  </a:lnTo>
                  <a:lnTo>
                    <a:pt x="784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7"/>
            <p:cNvSpPr>
              <a:spLocks/>
            </p:cNvSpPr>
            <p:nvPr userDrawn="1"/>
          </p:nvSpPr>
          <p:spPr bwMode="auto">
            <a:xfrm>
              <a:off x="9536958" y="669260"/>
              <a:ext cx="163566" cy="56915"/>
            </a:xfrm>
            <a:custGeom>
              <a:avLst/>
              <a:gdLst>
                <a:gd name="T0" fmla="*/ 412 w 934"/>
                <a:gd name="T1" fmla="*/ 131 h 325"/>
                <a:gd name="T2" fmla="*/ 412 w 934"/>
                <a:gd name="T3" fmla="*/ 88 h 325"/>
                <a:gd name="T4" fmla="*/ 793 w 934"/>
                <a:gd name="T5" fmla="*/ 88 h 325"/>
                <a:gd name="T6" fmla="*/ 793 w 934"/>
                <a:gd name="T7" fmla="*/ 29 h 325"/>
                <a:gd name="T8" fmla="*/ 412 w 934"/>
                <a:gd name="T9" fmla="*/ 29 h 325"/>
                <a:gd name="T10" fmla="*/ 412 w 934"/>
                <a:gd name="T11" fmla="*/ 0 h 325"/>
                <a:gd name="T12" fmla="*/ 301 w 934"/>
                <a:gd name="T13" fmla="*/ 0 h 325"/>
                <a:gd name="T14" fmla="*/ 301 w 934"/>
                <a:gd name="T15" fmla="*/ 131 h 325"/>
                <a:gd name="T16" fmla="*/ 0 w 934"/>
                <a:gd name="T17" fmla="*/ 131 h 325"/>
                <a:gd name="T18" fmla="*/ 0 w 934"/>
                <a:gd name="T19" fmla="*/ 325 h 325"/>
                <a:gd name="T20" fmla="*/ 93 w 934"/>
                <a:gd name="T21" fmla="*/ 325 h 325"/>
                <a:gd name="T22" fmla="*/ 93 w 934"/>
                <a:gd name="T23" fmla="*/ 206 h 325"/>
                <a:gd name="T24" fmla="*/ 842 w 934"/>
                <a:gd name="T25" fmla="*/ 206 h 325"/>
                <a:gd name="T26" fmla="*/ 842 w 934"/>
                <a:gd name="T27" fmla="*/ 325 h 325"/>
                <a:gd name="T28" fmla="*/ 934 w 934"/>
                <a:gd name="T29" fmla="*/ 322 h 325"/>
                <a:gd name="T30" fmla="*/ 934 w 934"/>
                <a:gd name="T31" fmla="*/ 131 h 325"/>
                <a:gd name="T32" fmla="*/ 412 w 934"/>
                <a:gd name="T33" fmla="*/ 13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4" h="325">
                  <a:moveTo>
                    <a:pt x="412" y="131"/>
                  </a:moveTo>
                  <a:lnTo>
                    <a:pt x="412" y="88"/>
                  </a:lnTo>
                  <a:lnTo>
                    <a:pt x="793" y="88"/>
                  </a:lnTo>
                  <a:lnTo>
                    <a:pt x="793" y="29"/>
                  </a:lnTo>
                  <a:lnTo>
                    <a:pt x="412" y="29"/>
                  </a:lnTo>
                  <a:lnTo>
                    <a:pt x="412" y="0"/>
                  </a:lnTo>
                  <a:lnTo>
                    <a:pt x="301" y="0"/>
                  </a:lnTo>
                  <a:lnTo>
                    <a:pt x="301" y="131"/>
                  </a:lnTo>
                  <a:lnTo>
                    <a:pt x="0" y="131"/>
                  </a:lnTo>
                  <a:lnTo>
                    <a:pt x="0" y="325"/>
                  </a:lnTo>
                  <a:lnTo>
                    <a:pt x="93" y="325"/>
                  </a:lnTo>
                  <a:lnTo>
                    <a:pt x="93" y="206"/>
                  </a:lnTo>
                  <a:lnTo>
                    <a:pt x="842" y="206"/>
                  </a:lnTo>
                  <a:lnTo>
                    <a:pt x="842" y="325"/>
                  </a:lnTo>
                  <a:lnTo>
                    <a:pt x="934" y="322"/>
                  </a:lnTo>
                  <a:lnTo>
                    <a:pt x="934" y="131"/>
                  </a:lnTo>
                  <a:lnTo>
                    <a:pt x="412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28"/>
            <p:cNvSpPr>
              <a:spLocks noChangeArrowheads="1"/>
            </p:cNvSpPr>
            <p:nvPr userDrawn="1"/>
          </p:nvSpPr>
          <p:spPr bwMode="auto">
            <a:xfrm>
              <a:off x="9561826" y="712515"/>
              <a:ext cx="114006" cy="10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266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文6（深色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标题文本"/>
          <p:cNvSpPr txBox="1">
            <a:spLocks noGrp="1"/>
          </p:cNvSpPr>
          <p:nvPr>
            <p:ph type="title"/>
          </p:nvPr>
        </p:nvSpPr>
        <p:spPr>
          <a:xfrm>
            <a:off x="967667" y="518323"/>
            <a:ext cx="10606387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/>
          </a:p>
        </p:txBody>
      </p:sp>
      <p:sp>
        <p:nvSpPr>
          <p:cNvPr id="269" name="placeholder.jpg"/>
          <p:cNvSpPr>
            <a:spLocks noGrp="1"/>
          </p:cNvSpPr>
          <p:nvPr>
            <p:ph type="pic" sz="quarter" idx="13"/>
          </p:nvPr>
        </p:nvSpPr>
        <p:spPr>
          <a:xfrm>
            <a:off x="8255000" y="3810000"/>
            <a:ext cx="3937000" cy="304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70" name="placeholder.jpg"/>
          <p:cNvSpPr>
            <a:spLocks noGrp="1"/>
          </p:cNvSpPr>
          <p:nvPr>
            <p:ph type="pic" sz="quarter" idx="14"/>
          </p:nvPr>
        </p:nvSpPr>
        <p:spPr>
          <a:xfrm>
            <a:off x="-2" y="3810000"/>
            <a:ext cx="3937003" cy="304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71" name="placeholder.jpg"/>
          <p:cNvSpPr>
            <a:spLocks noGrp="1"/>
          </p:cNvSpPr>
          <p:nvPr>
            <p:ph type="pic" sz="quarter" idx="15"/>
          </p:nvPr>
        </p:nvSpPr>
        <p:spPr>
          <a:xfrm>
            <a:off x="4127500" y="3810000"/>
            <a:ext cx="3937000" cy="304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32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7" y="1582021"/>
            <a:ext cx="10606387" cy="18861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42CA8C29-C3EF-6E44-8B6E-185AF8ABC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982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单击此处编辑母版标题样式"/>
          <p:cNvSpPr txBox="1">
            <a:spLocks noGrp="1"/>
          </p:cNvSpPr>
          <p:nvPr>
            <p:ph type="title"/>
          </p:nvPr>
        </p:nvSpPr>
        <p:spPr>
          <a:xfrm>
            <a:off x="907975" y="2328871"/>
            <a:ext cx="6576559" cy="761936"/>
          </a:xfrm>
          <a:prstGeom prst="rect">
            <a:avLst/>
          </a:prstGeom>
        </p:spPr>
        <p:txBody>
          <a:bodyPr lIns="107999" tIns="107999" rIns="107999" bIns="107999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dirty="0"/>
          </a:p>
        </p:txBody>
      </p:sp>
      <p:sp>
        <p:nvSpPr>
          <p:cNvPr id="1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7975" y="3462733"/>
            <a:ext cx="6576558" cy="733203"/>
          </a:xfrm>
          <a:prstGeom prst="rect">
            <a:avLst/>
          </a:prstGeom>
        </p:spPr>
        <p:txBody>
          <a:bodyPr lIns="107999" tIns="107999" rIns="107999" bIns="107999" anchor="ctr">
            <a:normAutofit/>
          </a:bodyPr>
          <a:lstStyle>
            <a:lvl1pPr marL="0" indent="0">
              <a:buSzTx/>
              <a:buFontTx/>
              <a:buNone/>
              <a:defRPr sz="2000">
                <a:solidFill>
                  <a:srgbClr val="FDFFFE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FDFFFE"/>
                </a:solidFill>
              </a:defRPr>
            </a:lvl2pPr>
            <a:lvl3pPr indent="914400">
              <a:buFontTx/>
              <a:defRPr sz="1400">
                <a:solidFill>
                  <a:srgbClr val="FDFFFE"/>
                </a:solidFill>
              </a:defRPr>
            </a:lvl3pPr>
            <a:lvl4pPr indent="1371600">
              <a:buFontTx/>
              <a:defRPr sz="1400">
                <a:solidFill>
                  <a:srgbClr val="FDFFFE"/>
                </a:solidFill>
              </a:defRPr>
            </a:lvl4pPr>
            <a:lvl5pPr indent="1828800">
              <a:buFontTx/>
              <a:defRPr sz="1400">
                <a:solidFill>
                  <a:srgbClr val="FDFFFE"/>
                </a:solidFill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</p:txBody>
      </p:sp>
      <p:sp>
        <p:nvSpPr>
          <p:cNvPr id="39" name="正文级别 1…">
            <a:extLst>
              <a:ext uri="{FF2B5EF4-FFF2-40B4-BE49-F238E27FC236}">
                <a16:creationId xmlns:a16="http://schemas.microsoft.com/office/drawing/2014/main" xmlns="" id="{C0E3514C-845D-8245-AC79-94598974A4C9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907973" y="5849415"/>
            <a:ext cx="6576559" cy="323747"/>
          </a:xfrm>
          <a:prstGeom prst="rect">
            <a:avLst/>
          </a:prstGeom>
        </p:spPr>
        <p:txBody>
          <a:bodyPr lIns="107999" tIns="107999" rIns="107999" bIns="107999" anchor="ctr"/>
          <a:lstStyle>
            <a:lvl1pPr marL="0" indent="0">
              <a:buSzTx/>
              <a:buFontTx/>
              <a:buNone/>
              <a:defRPr sz="1400">
                <a:solidFill>
                  <a:srgbClr val="FDFFFE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FDFFFE"/>
                </a:solidFill>
              </a:defRPr>
            </a:lvl2pPr>
            <a:lvl3pPr indent="914400">
              <a:buFontTx/>
              <a:defRPr sz="1400">
                <a:solidFill>
                  <a:srgbClr val="FDFFFE"/>
                </a:solidFill>
              </a:defRPr>
            </a:lvl3pPr>
            <a:lvl4pPr indent="1371600">
              <a:buFontTx/>
              <a:defRPr sz="1400">
                <a:solidFill>
                  <a:srgbClr val="FDFFFE"/>
                </a:solidFill>
              </a:defRPr>
            </a:lvl4pPr>
            <a:lvl5pPr indent="1828800">
              <a:buFontTx/>
              <a:defRPr sz="1400">
                <a:solidFill>
                  <a:srgbClr val="FDFFFE"/>
                </a:solidFill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 rot="10800000">
            <a:off x="9096375" y="-1588"/>
            <a:ext cx="3095625" cy="6861176"/>
            <a:chOff x="4546601" y="-1588"/>
            <a:chExt cx="3095625" cy="6861176"/>
          </a:xfrm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3270250"/>
            <a:ext cx="8096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004888" y="3262313"/>
            <a:ext cx="812800" cy="30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C3134390-6D9D-3B42-B20C-038A9741C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6" y="356136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459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文7（浅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正文级别 1…"/>
          <p:cNvSpPr txBox="1">
            <a:spLocks noGrp="1"/>
          </p:cNvSpPr>
          <p:nvPr>
            <p:ph type="body" idx="1"/>
          </p:nvPr>
        </p:nvSpPr>
        <p:spPr>
          <a:xfrm>
            <a:off x="6341300" y="1577045"/>
            <a:ext cx="5226404" cy="43339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/>
            </a:lvl1pPr>
            <a:lvl2pPr algn="l">
              <a:lnSpc>
                <a:spcPts val="2000"/>
              </a:lnSpc>
              <a:defRPr sz="1200"/>
            </a:lvl2pPr>
            <a:lvl3pPr algn="l">
              <a:lnSpc>
                <a:spcPts val="2000"/>
              </a:lnSpc>
              <a:defRPr sz="1200"/>
            </a:lvl3pPr>
            <a:lvl4pPr algn="l">
              <a:lnSpc>
                <a:spcPts val="2000"/>
              </a:lnSpc>
              <a:defRPr sz="1200"/>
            </a:lvl4pPr>
            <a:lvl5pPr algn="l"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sp>
        <p:nvSpPr>
          <p:cNvPr id="24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67667" y="518323"/>
            <a:ext cx="4696015" cy="63975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编辑母版标题样式</a:t>
            </a:r>
            <a:endParaRPr/>
          </a:p>
        </p:txBody>
      </p:sp>
      <p:grpSp>
        <p:nvGrpSpPr>
          <p:cNvPr id="31" name="组合 30"/>
          <p:cNvGrpSpPr/>
          <p:nvPr userDrawn="1"/>
        </p:nvGrpSpPr>
        <p:grpSpPr>
          <a:xfrm rot="10800000">
            <a:off x="9096375" y="-1588"/>
            <a:ext cx="3095625" cy="6861176"/>
            <a:chOff x="4546601" y="-1588"/>
            <a:chExt cx="3095625" cy="6861176"/>
          </a:xfrm>
          <a:solidFill>
            <a:schemeClr val="tx1">
              <a:alpha val="5000"/>
            </a:schemeClr>
          </a:solidFill>
        </p:grpSpPr>
        <p:sp>
          <p:nvSpPr>
            <p:cNvPr id="32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968375" y="1577045"/>
            <a:ext cx="4089400" cy="4333218"/>
          </a:xfrm>
          <a:noFill/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8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ABDCA977-299B-F44C-869C-9DA53DF13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78" y="349440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9588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文7（深色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 rot="10800000">
            <a:off x="9096375" y="-1588"/>
            <a:ext cx="3095625" cy="6861176"/>
            <a:chOff x="4546601" y="-1588"/>
            <a:chExt cx="3095625" cy="6861176"/>
          </a:xfrm>
          <a:solidFill>
            <a:schemeClr val="bg1">
              <a:alpha val="5000"/>
            </a:schemeClr>
          </a:solidFill>
        </p:grpSpPr>
        <p:sp>
          <p:nvSpPr>
            <p:cNvPr id="32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67667" y="518323"/>
            <a:ext cx="4696015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编辑母版标题样式</a:t>
            </a:r>
            <a:endParaRPr/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968375" y="1577045"/>
            <a:ext cx="4089400" cy="4333218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8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1" name="正文级别 1…"/>
          <p:cNvSpPr txBox="1">
            <a:spLocks noGrp="1"/>
          </p:cNvSpPr>
          <p:nvPr>
            <p:ph type="body" idx="1"/>
          </p:nvPr>
        </p:nvSpPr>
        <p:spPr>
          <a:xfrm>
            <a:off x="6341300" y="1577045"/>
            <a:ext cx="5226404" cy="43339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65A3C94F-45BB-9044-B289-7B1DD4F49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09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文8（深色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标题文本"/>
          <p:cNvSpPr txBox="1">
            <a:spLocks noGrp="1"/>
          </p:cNvSpPr>
          <p:nvPr>
            <p:ph type="title"/>
          </p:nvPr>
        </p:nvSpPr>
        <p:spPr>
          <a:xfrm>
            <a:off x="967667" y="518323"/>
            <a:ext cx="4633473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/>
          </a:p>
        </p:txBody>
      </p:sp>
      <p:sp>
        <p:nvSpPr>
          <p:cNvPr id="297" name="placeholder.jpg"/>
          <p:cNvSpPr>
            <a:spLocks noGrp="1"/>
          </p:cNvSpPr>
          <p:nvPr>
            <p:ph type="pic" sz="quarter" idx="13"/>
          </p:nvPr>
        </p:nvSpPr>
        <p:spPr>
          <a:xfrm>
            <a:off x="8508765" y="3854263"/>
            <a:ext cx="1706761" cy="36411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98" name="placeholder.jpg"/>
          <p:cNvSpPr>
            <a:spLocks noGrp="1"/>
          </p:cNvSpPr>
          <p:nvPr>
            <p:ph type="pic" sz="quarter" idx="14"/>
          </p:nvPr>
        </p:nvSpPr>
        <p:spPr>
          <a:xfrm>
            <a:off x="6349530" y="838200"/>
            <a:ext cx="1706761" cy="36411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299" name="placeholder.jpg"/>
          <p:cNvSpPr>
            <a:spLocks noGrp="1"/>
          </p:cNvSpPr>
          <p:nvPr>
            <p:ph type="pic" sz="quarter" idx="15"/>
          </p:nvPr>
        </p:nvSpPr>
        <p:spPr>
          <a:xfrm>
            <a:off x="8508765" y="-1084912"/>
            <a:ext cx="1706761" cy="36411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300" name="placeholder.jpg"/>
          <p:cNvSpPr>
            <a:spLocks noGrp="1"/>
          </p:cNvSpPr>
          <p:nvPr>
            <p:ph type="pic" sz="quarter" idx="16"/>
          </p:nvPr>
        </p:nvSpPr>
        <p:spPr>
          <a:xfrm>
            <a:off x="6349530" y="4971360"/>
            <a:ext cx="1706761" cy="36411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/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0" y="-1588"/>
            <a:ext cx="3095625" cy="6861176"/>
            <a:chOff x="4546601" y="-1588"/>
            <a:chExt cx="3095625" cy="6861176"/>
          </a:xfrm>
          <a:solidFill>
            <a:schemeClr val="bg1">
              <a:alpha val="5000"/>
            </a:schemeClr>
          </a:solidFill>
        </p:grpSpPr>
        <p:sp>
          <p:nvSpPr>
            <p:cNvPr id="35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3" name="矩形 62"/>
          <p:cNvSpPr/>
          <p:nvPr userDrawn="1"/>
        </p:nvSpPr>
        <p:spPr>
          <a:xfrm>
            <a:off x="6352778" y="-19200"/>
            <a:ext cx="1711983" cy="365396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64" name="矩形 63"/>
          <p:cNvSpPr/>
          <p:nvPr userDrawn="1"/>
        </p:nvSpPr>
        <p:spPr>
          <a:xfrm>
            <a:off x="8508765" y="3022555"/>
            <a:ext cx="1711983" cy="365396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65" name="内容占位符 3"/>
          <p:cNvSpPr>
            <a:spLocks noGrp="1"/>
          </p:cNvSpPr>
          <p:nvPr>
            <p:ph sz="quarter" idx="10"/>
          </p:nvPr>
        </p:nvSpPr>
        <p:spPr>
          <a:xfrm>
            <a:off x="968375" y="1577045"/>
            <a:ext cx="4089400" cy="4333218"/>
          </a:xfrm>
          <a:noFill/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139ADEA2-06EE-2142-BB72-57A11F7CB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258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260032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67667" y="4522937"/>
            <a:ext cx="3718633" cy="63975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单击编辑母版标题</a:t>
            </a:r>
            <a:endParaRPr/>
          </a:p>
        </p:txBody>
      </p:sp>
      <p:sp>
        <p:nvSpPr>
          <p:cNvPr id="30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5363551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1" name="Freeform 33"/>
          <p:cNvSpPr>
            <a:spLocks/>
          </p:cNvSpPr>
          <p:nvPr userDrawn="1"/>
        </p:nvSpPr>
        <p:spPr bwMode="auto">
          <a:xfrm>
            <a:off x="1" y="5953125"/>
            <a:ext cx="12188825" cy="500063"/>
          </a:xfrm>
          <a:custGeom>
            <a:avLst/>
            <a:gdLst>
              <a:gd name="T0" fmla="*/ 7139 w 7680"/>
              <a:gd name="T1" fmla="*/ 315 h 315"/>
              <a:gd name="T2" fmla="*/ 0 w 7680"/>
              <a:gd name="T3" fmla="*/ 315 h 315"/>
              <a:gd name="T4" fmla="*/ 0 w 7680"/>
              <a:gd name="T5" fmla="*/ 308 h 315"/>
              <a:gd name="T6" fmla="*/ 7139 w 7680"/>
              <a:gd name="T7" fmla="*/ 308 h 315"/>
              <a:gd name="T8" fmla="*/ 7445 w 7680"/>
              <a:gd name="T9" fmla="*/ 196 h 315"/>
              <a:gd name="T10" fmla="*/ 7680 w 7680"/>
              <a:gd name="T11" fmla="*/ 0 h 315"/>
              <a:gd name="T12" fmla="*/ 7680 w 7680"/>
              <a:gd name="T13" fmla="*/ 8 h 315"/>
              <a:gd name="T14" fmla="*/ 7449 w 7680"/>
              <a:gd name="T15" fmla="*/ 202 h 315"/>
              <a:gd name="T16" fmla="*/ 7139 w 7680"/>
              <a:gd name="T1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315">
                <a:moveTo>
                  <a:pt x="7139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08"/>
                  <a:pt x="0" y="308"/>
                  <a:pt x="0" y="308"/>
                </a:cubicBezTo>
                <a:cubicBezTo>
                  <a:pt x="7139" y="308"/>
                  <a:pt x="7139" y="308"/>
                  <a:pt x="7139" y="308"/>
                </a:cubicBezTo>
                <a:cubicBezTo>
                  <a:pt x="7251" y="308"/>
                  <a:pt x="7359" y="268"/>
                  <a:pt x="7445" y="196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80" y="8"/>
                  <a:pt x="7680" y="8"/>
                  <a:pt x="7680" y="8"/>
                </a:cubicBezTo>
                <a:cubicBezTo>
                  <a:pt x="7449" y="202"/>
                  <a:pt x="7449" y="202"/>
                  <a:pt x="7449" y="202"/>
                </a:cubicBezTo>
                <a:cubicBezTo>
                  <a:pt x="7363" y="274"/>
                  <a:pt x="7252" y="315"/>
                  <a:pt x="7139" y="31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076826" y="4522937"/>
            <a:ext cx="6198020" cy="11820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/>
            </a:lvl1pPr>
            <a:lvl2pPr algn="l">
              <a:lnSpc>
                <a:spcPts val="2000"/>
              </a:lnSpc>
              <a:defRPr sz="1200"/>
            </a:lvl2pPr>
            <a:lvl3pPr algn="l">
              <a:lnSpc>
                <a:spcPts val="2000"/>
              </a:lnSpc>
              <a:defRPr sz="1200"/>
            </a:lvl3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967667" y="1447800"/>
            <a:ext cx="2305050" cy="230505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35" name="图片占位符 33"/>
          <p:cNvSpPr>
            <a:spLocks noGrp="1"/>
          </p:cNvSpPr>
          <p:nvPr>
            <p:ph type="pic" sz="quarter" idx="11"/>
          </p:nvPr>
        </p:nvSpPr>
        <p:spPr>
          <a:xfrm>
            <a:off x="3634667" y="1447800"/>
            <a:ext cx="2305050" cy="230505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36" name="图片占位符 33"/>
          <p:cNvSpPr>
            <a:spLocks noGrp="1"/>
          </p:cNvSpPr>
          <p:nvPr>
            <p:ph type="pic" sz="quarter" idx="12"/>
          </p:nvPr>
        </p:nvSpPr>
        <p:spPr>
          <a:xfrm>
            <a:off x="6301667" y="1447800"/>
            <a:ext cx="2305050" cy="230505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37" name="图片占位符 33"/>
          <p:cNvSpPr>
            <a:spLocks noGrp="1"/>
          </p:cNvSpPr>
          <p:nvPr>
            <p:ph type="pic" sz="quarter" idx="13"/>
          </p:nvPr>
        </p:nvSpPr>
        <p:spPr>
          <a:xfrm>
            <a:off x="8959433" y="1447800"/>
            <a:ext cx="2305050" cy="230505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FD5A0BD9-10CD-9549-94F1-25AE609CB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9074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9082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5" name="标题文本"/>
          <p:cNvSpPr txBox="1">
            <a:spLocks noGrp="1"/>
          </p:cNvSpPr>
          <p:nvPr>
            <p:ph type="title"/>
          </p:nvPr>
        </p:nvSpPr>
        <p:spPr>
          <a:xfrm>
            <a:off x="967667" y="518323"/>
            <a:ext cx="10606387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7492" y="3858489"/>
            <a:ext cx="10606387" cy="22470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801795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90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5" name="标题文本"/>
          <p:cNvSpPr txBox="1">
            <a:spLocks noGrp="1"/>
          </p:cNvSpPr>
          <p:nvPr>
            <p:ph type="title"/>
          </p:nvPr>
        </p:nvSpPr>
        <p:spPr>
          <a:xfrm>
            <a:off x="967667" y="518323"/>
            <a:ext cx="10606387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8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7492" y="3858489"/>
            <a:ext cx="10606387" cy="22470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50199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流程页（起始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6115692" y="1712421"/>
            <a:ext cx="0" cy="514557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椭圆 5"/>
          <p:cNvSpPr/>
          <p:nvPr userDrawn="1"/>
        </p:nvSpPr>
        <p:spPr>
          <a:xfrm>
            <a:off x="6059184" y="1670225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6059184" y="3770720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4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8" y="1577045"/>
            <a:ext cx="3769300" cy="43339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sp>
        <p:nvSpPr>
          <p:cNvPr id="15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67668" y="518323"/>
            <a:ext cx="3761820" cy="63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单击编辑标题样式</a:t>
            </a:r>
            <a:endParaRPr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/>
          </p:nvPr>
        </p:nvSpPr>
        <p:spPr>
          <a:xfrm>
            <a:off x="6574747" y="2129417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 hasCustomPrompt="1"/>
          </p:nvPr>
        </p:nvSpPr>
        <p:spPr>
          <a:xfrm>
            <a:off x="6575425" y="1606505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  <p:sp>
        <p:nvSpPr>
          <p:cNvPr id="23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6575425" y="4208861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6576103" y="3685949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</p:spTree>
    <p:extLst>
      <p:ext uri="{BB962C8B-B14F-4D97-AF65-F5344CB8AC3E}">
        <p14:creationId xmlns:p14="http://schemas.microsoft.com/office/powerpoint/2010/main" val="384504069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流程页（过程1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6115692" y="0"/>
            <a:ext cx="0" cy="68580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椭圆 5"/>
          <p:cNvSpPr/>
          <p:nvPr userDrawn="1"/>
        </p:nvSpPr>
        <p:spPr>
          <a:xfrm>
            <a:off x="6059184" y="1181921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6059184" y="2811187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6059184" y="4463954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6575425" y="3244565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6576103" y="2721653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  <p:sp>
        <p:nvSpPr>
          <p:cNvPr id="22" name="文本占位符 17"/>
          <p:cNvSpPr>
            <a:spLocks noGrp="1"/>
          </p:cNvSpPr>
          <p:nvPr>
            <p:ph type="body" sz="quarter" idx="15"/>
          </p:nvPr>
        </p:nvSpPr>
        <p:spPr>
          <a:xfrm>
            <a:off x="871948" y="1644351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6" hasCustomPrompt="1"/>
          </p:nvPr>
        </p:nvSpPr>
        <p:spPr>
          <a:xfrm>
            <a:off x="872626" y="1121439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7"/>
          </p:nvPr>
        </p:nvSpPr>
        <p:spPr>
          <a:xfrm>
            <a:off x="872626" y="4898730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8" hasCustomPrompt="1"/>
          </p:nvPr>
        </p:nvSpPr>
        <p:spPr>
          <a:xfrm>
            <a:off x="873304" y="4375818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</p:spTree>
    <p:extLst>
      <p:ext uri="{BB962C8B-B14F-4D97-AF65-F5344CB8AC3E}">
        <p14:creationId xmlns:p14="http://schemas.microsoft.com/office/powerpoint/2010/main" val="382342481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流程页（过程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6115692" y="0"/>
            <a:ext cx="0" cy="68580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椭圆 5"/>
          <p:cNvSpPr/>
          <p:nvPr userDrawn="1"/>
        </p:nvSpPr>
        <p:spPr>
          <a:xfrm>
            <a:off x="6059184" y="1181921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6059184" y="2811187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6059184" y="4463954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873304" y="3244565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873982" y="2721653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  <p:sp>
        <p:nvSpPr>
          <p:cNvPr id="22" name="文本占位符 17"/>
          <p:cNvSpPr>
            <a:spLocks noGrp="1"/>
          </p:cNvSpPr>
          <p:nvPr>
            <p:ph type="body" sz="quarter" idx="15"/>
          </p:nvPr>
        </p:nvSpPr>
        <p:spPr>
          <a:xfrm>
            <a:off x="6687762" y="1644351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88440" y="1121439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7"/>
          </p:nvPr>
        </p:nvSpPr>
        <p:spPr>
          <a:xfrm>
            <a:off x="6688440" y="4898730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8" hasCustomPrompt="1"/>
          </p:nvPr>
        </p:nvSpPr>
        <p:spPr>
          <a:xfrm>
            <a:off x="6689118" y="4375818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</p:spTree>
    <p:extLst>
      <p:ext uri="{BB962C8B-B14F-4D97-AF65-F5344CB8AC3E}">
        <p14:creationId xmlns:p14="http://schemas.microsoft.com/office/powerpoint/2010/main" val="117193358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流程页（结尾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6115692" y="0"/>
            <a:ext cx="0" cy="390906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椭圆 5"/>
          <p:cNvSpPr/>
          <p:nvPr userDrawn="1"/>
        </p:nvSpPr>
        <p:spPr>
          <a:xfrm>
            <a:off x="6059184" y="1829948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6059184" y="3892454"/>
            <a:ext cx="113016" cy="113016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22" name="文本占位符 17"/>
          <p:cNvSpPr>
            <a:spLocks noGrp="1"/>
          </p:cNvSpPr>
          <p:nvPr>
            <p:ph type="body" sz="quarter" idx="15"/>
          </p:nvPr>
        </p:nvSpPr>
        <p:spPr>
          <a:xfrm>
            <a:off x="6687762" y="2292378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88440" y="1769466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7"/>
          </p:nvPr>
        </p:nvSpPr>
        <p:spPr>
          <a:xfrm>
            <a:off x="6688440" y="4329641"/>
            <a:ext cx="4726826" cy="95035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200"/>
            </a:lvl1pPr>
            <a:lvl2pPr>
              <a:lnSpc>
                <a:spcPts val="2000"/>
              </a:lnSpc>
              <a:defRPr sz="1200"/>
            </a:lvl2pPr>
            <a:lvl3pPr>
              <a:lnSpc>
                <a:spcPts val="2000"/>
              </a:lnSpc>
              <a:defRPr sz="1200"/>
            </a:lvl3pPr>
            <a:lvl4pPr>
              <a:lnSpc>
                <a:spcPts val="2000"/>
              </a:lnSpc>
              <a:defRPr sz="1200"/>
            </a:lvl4pPr>
            <a:lvl5pPr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8" hasCustomPrompt="1"/>
          </p:nvPr>
        </p:nvSpPr>
        <p:spPr>
          <a:xfrm>
            <a:off x="6689118" y="3806729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  <p:sp>
        <p:nvSpPr>
          <p:cNvPr id="16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8" y="2351761"/>
            <a:ext cx="3278188" cy="21043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2pPr>
            <a:lvl3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3pPr>
            <a:lvl4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4pPr>
            <a:lvl5pPr algn="l">
              <a:lnSpc>
                <a:spcPts val="2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sp>
        <p:nvSpPr>
          <p:cNvPr id="17" name="文本占位符 21"/>
          <p:cNvSpPr>
            <a:spLocks noGrp="1"/>
          </p:cNvSpPr>
          <p:nvPr>
            <p:ph type="body" sz="quarter" idx="19" hasCustomPrompt="1"/>
          </p:nvPr>
        </p:nvSpPr>
        <p:spPr>
          <a:xfrm>
            <a:off x="961318" y="1835239"/>
            <a:ext cx="3278188" cy="302891"/>
          </a:xfrm>
        </p:spPr>
        <p:txBody>
          <a:bodyPr/>
          <a:lstStyle/>
          <a:p>
            <a:pPr lvl="0"/>
            <a:r>
              <a:rPr lang="zh-CN" altLang="en-US"/>
              <a:t>单击此处编辑流程标题</a:t>
            </a:r>
          </a:p>
        </p:txBody>
      </p:sp>
      <p:sp>
        <p:nvSpPr>
          <p:cNvPr id="18" name="Freeform 33"/>
          <p:cNvSpPr>
            <a:spLocks/>
          </p:cNvSpPr>
          <p:nvPr userDrawn="1"/>
        </p:nvSpPr>
        <p:spPr bwMode="auto">
          <a:xfrm>
            <a:off x="1" y="5953125"/>
            <a:ext cx="12188825" cy="500063"/>
          </a:xfrm>
          <a:custGeom>
            <a:avLst/>
            <a:gdLst>
              <a:gd name="T0" fmla="*/ 7139 w 7680"/>
              <a:gd name="T1" fmla="*/ 315 h 315"/>
              <a:gd name="T2" fmla="*/ 0 w 7680"/>
              <a:gd name="T3" fmla="*/ 315 h 315"/>
              <a:gd name="T4" fmla="*/ 0 w 7680"/>
              <a:gd name="T5" fmla="*/ 308 h 315"/>
              <a:gd name="T6" fmla="*/ 7139 w 7680"/>
              <a:gd name="T7" fmla="*/ 308 h 315"/>
              <a:gd name="T8" fmla="*/ 7445 w 7680"/>
              <a:gd name="T9" fmla="*/ 196 h 315"/>
              <a:gd name="T10" fmla="*/ 7680 w 7680"/>
              <a:gd name="T11" fmla="*/ 0 h 315"/>
              <a:gd name="T12" fmla="*/ 7680 w 7680"/>
              <a:gd name="T13" fmla="*/ 8 h 315"/>
              <a:gd name="T14" fmla="*/ 7449 w 7680"/>
              <a:gd name="T15" fmla="*/ 202 h 315"/>
              <a:gd name="T16" fmla="*/ 7139 w 7680"/>
              <a:gd name="T1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315">
                <a:moveTo>
                  <a:pt x="7139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08"/>
                  <a:pt x="0" y="308"/>
                  <a:pt x="0" y="308"/>
                </a:cubicBezTo>
                <a:cubicBezTo>
                  <a:pt x="7139" y="308"/>
                  <a:pt x="7139" y="308"/>
                  <a:pt x="7139" y="308"/>
                </a:cubicBezTo>
                <a:cubicBezTo>
                  <a:pt x="7251" y="308"/>
                  <a:pt x="7359" y="268"/>
                  <a:pt x="7445" y="196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80" y="8"/>
                  <a:pt x="7680" y="8"/>
                  <a:pt x="7680" y="8"/>
                </a:cubicBezTo>
                <a:cubicBezTo>
                  <a:pt x="7449" y="202"/>
                  <a:pt x="7449" y="202"/>
                  <a:pt x="7449" y="202"/>
                </a:cubicBezTo>
                <a:cubicBezTo>
                  <a:pt x="7363" y="274"/>
                  <a:pt x="7252" y="315"/>
                  <a:pt x="7139" y="31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0868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目录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97813" y="1723012"/>
            <a:ext cx="4142285" cy="3714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90000"/>
              </a:lnSpc>
              <a:spcBef>
                <a:spcPts val="0"/>
              </a:spcBef>
              <a:buFontTx/>
              <a:buAutoNum type="arabicPeriod"/>
              <a:defRPr sz="1600">
                <a:solidFill>
                  <a:srgbClr val="222222"/>
                </a:solidFill>
              </a:defRPr>
            </a:lvl1pPr>
            <a:lvl2pPr indent="0">
              <a:lnSpc>
                <a:spcPct val="190000"/>
              </a:lnSpc>
              <a:spcBef>
                <a:spcPts val="0"/>
              </a:spcBef>
              <a:buFontTx/>
              <a:buAutoNum type="arabicPeriod"/>
              <a:defRPr sz="1600">
                <a:solidFill>
                  <a:srgbClr val="222222"/>
                </a:solidFill>
              </a:defRPr>
            </a:lvl2pPr>
            <a:lvl3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rgbClr val="222222"/>
                </a:solidFill>
              </a:defRPr>
            </a:lvl3pPr>
            <a:lvl4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rgbClr val="222222"/>
                </a:solidFill>
              </a:defRPr>
            </a:lvl4pPr>
            <a:lvl5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rgbClr val="222222"/>
                </a:solidFill>
              </a:defRPr>
            </a:lvl5pPr>
          </a:lstStyle>
          <a:p>
            <a:pPr defTabSz="914400"/>
            <a:r>
              <a:rPr dirty="0" err="1"/>
              <a:t>正文级别</a:t>
            </a:r>
            <a:r>
              <a:rPr dirty="0"/>
              <a:t> 1</a:t>
            </a:r>
          </a:p>
          <a:p>
            <a:pPr lvl="1" defTabSz="914400"/>
            <a:endParaRPr dirty="0"/>
          </a:p>
          <a:p>
            <a:pPr lvl="2" defTabSz="914400"/>
            <a:endParaRPr dirty="0"/>
          </a:p>
          <a:p>
            <a:pPr lvl="3" defTabSz="914400"/>
            <a:endParaRPr dirty="0"/>
          </a:p>
          <a:p>
            <a:pPr lvl="4" defTabSz="914400"/>
            <a:endParaRPr dirty="0"/>
          </a:p>
        </p:txBody>
      </p:sp>
      <p:sp>
        <p:nvSpPr>
          <p:cNvPr id="77" name="placeholder.jpg"/>
          <p:cNvSpPr>
            <a:spLocks noGrp="1"/>
          </p:cNvSpPr>
          <p:nvPr>
            <p:ph type="pic" sz="half" idx="13"/>
          </p:nvPr>
        </p:nvSpPr>
        <p:spPr>
          <a:xfrm>
            <a:off x="16932" y="2015068"/>
            <a:ext cx="6062135" cy="48259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80" name="矩形"/>
          <p:cNvSpPr/>
          <p:nvPr/>
        </p:nvSpPr>
        <p:spPr>
          <a:xfrm>
            <a:off x="-1" y="-2"/>
            <a:ext cx="6095913" cy="20122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600">
                <a:solidFill>
                  <a:srgbClr val="0A9BA0"/>
                </a:solidFill>
              </a:defRPr>
            </a:pPr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9954A90-39C0-8E4D-BC18-F79040C2D04D}"/>
              </a:ext>
            </a:extLst>
          </p:cNvPr>
          <p:cNvSpPr/>
          <p:nvPr userDrawn="1"/>
        </p:nvSpPr>
        <p:spPr>
          <a:xfrm>
            <a:off x="2091989" y="1349002"/>
            <a:ext cx="3802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 b="1" spc="-300" baseline="0">
                <a:solidFill>
                  <a:srgbClr val="FCFFFF"/>
                </a:solidFill>
                <a:latin typeface="+mj-lt"/>
              </a:rPr>
              <a:t>目  录  </a:t>
            </a:r>
            <a:r>
              <a:rPr lang="en-US" altLang="zh-CN" sz="3200" b="1" spc="-300" baseline="0">
                <a:solidFill>
                  <a:schemeClr val="accent2"/>
                </a:solidFill>
                <a:latin typeface="+mj-lt"/>
              </a:rPr>
              <a:t>/</a:t>
            </a:r>
            <a:r>
              <a:rPr lang="zh-CN" altLang="en-US" sz="3200" b="1" spc="-300" baseline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zh-CN" sz="3200" b="1" spc="0" baseline="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3200" b="1" spc="0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E52B554-BCB2-1946-8C62-953857072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78" y="349440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355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单击此处编辑母版标题样式"/>
          <p:cNvSpPr txBox="1">
            <a:spLocks noGrp="1"/>
          </p:cNvSpPr>
          <p:nvPr>
            <p:ph type="title" hasCustomPrompt="1"/>
          </p:nvPr>
        </p:nvSpPr>
        <p:spPr>
          <a:xfrm>
            <a:off x="4527476" y="2527820"/>
            <a:ext cx="2892500" cy="1350086"/>
          </a:xfrm>
          <a:prstGeom prst="rect">
            <a:avLst/>
          </a:prstGeom>
        </p:spPr>
        <p:txBody>
          <a:bodyPr lIns="107999" tIns="107999" rIns="107999" bIns="107999"/>
          <a:lstStyle>
            <a:lvl1pPr>
              <a:defRPr sz="4000" b="1" spc="600">
                <a:solidFill>
                  <a:srgbClr val="FDFFFE"/>
                </a:solidFill>
              </a:defRPr>
            </a:lvl1pPr>
          </a:lstStyle>
          <a:p>
            <a:r>
              <a:rPr lang="en-US" altLang="zh-CN"/>
              <a:t>THANKS</a:t>
            </a:r>
            <a:endParaRPr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6D98174-83C4-9042-B8D1-D58FFFD0B0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6" y="356136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9652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 userDrawn="1"/>
        </p:nvGrpSpPr>
        <p:grpSpPr>
          <a:xfrm rot="10800000">
            <a:off x="9096375" y="-1588"/>
            <a:ext cx="3095625" cy="6861176"/>
            <a:chOff x="4546601" y="-1588"/>
            <a:chExt cx="3095625" cy="6861176"/>
          </a:xfrm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单击此处编辑母版标题样式"/>
          <p:cNvSpPr txBox="1">
            <a:spLocks noGrp="1"/>
          </p:cNvSpPr>
          <p:nvPr>
            <p:ph type="title" hasCustomPrompt="1"/>
          </p:nvPr>
        </p:nvSpPr>
        <p:spPr>
          <a:xfrm>
            <a:off x="4527476" y="2527820"/>
            <a:ext cx="2892500" cy="1350086"/>
          </a:xfrm>
          <a:prstGeom prst="rect">
            <a:avLst/>
          </a:prstGeom>
        </p:spPr>
        <p:txBody>
          <a:bodyPr lIns="107999" tIns="107999" rIns="107999" bIns="107999"/>
          <a:lstStyle>
            <a:lvl1pPr>
              <a:defRPr sz="4000" b="1" spc="600">
                <a:solidFill>
                  <a:srgbClr val="FDFFFE"/>
                </a:solidFill>
              </a:defRPr>
            </a:lvl1pPr>
          </a:lstStyle>
          <a:p>
            <a:r>
              <a:rPr lang="en-US" altLang="zh-CN"/>
              <a:t>THANKS</a:t>
            </a:r>
            <a:endParaRPr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29528B2-1198-4148-ACD3-B24BD2AD4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6" y="356136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75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-1588"/>
            <a:ext cx="3095625" cy="6861176"/>
            <a:chOff x="4546601" y="-1588"/>
            <a:chExt cx="3095625" cy="6861176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 userDrawn="1"/>
        </p:nvSpPr>
        <p:spPr>
          <a:xfrm>
            <a:off x="2528805" y="2332074"/>
            <a:ext cx="102358" cy="102358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35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54038" y="2489673"/>
            <a:ext cx="4142285" cy="29395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90000"/>
              </a:lnSpc>
              <a:spcBef>
                <a:spcPts val="0"/>
              </a:spcBef>
              <a:buFontTx/>
              <a:buAutoNum type="arabicPeriod"/>
              <a:defRPr sz="1600">
                <a:solidFill>
                  <a:schemeClr val="bg1"/>
                </a:solidFill>
              </a:defRPr>
            </a:lvl1pPr>
            <a:lvl2pPr indent="0">
              <a:lnSpc>
                <a:spcPct val="190000"/>
              </a:lnSpc>
              <a:spcBef>
                <a:spcPts val="0"/>
              </a:spcBef>
              <a:buFontTx/>
              <a:buAutoNum type="arabicPeriod"/>
              <a:defRPr sz="1600">
                <a:solidFill>
                  <a:schemeClr val="bg1"/>
                </a:solidFill>
              </a:defRPr>
            </a:lvl2pPr>
            <a:lvl3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chemeClr val="bg1"/>
                </a:solidFill>
              </a:defRPr>
            </a:lvl3pPr>
            <a:lvl4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chemeClr val="bg1"/>
                </a:solidFill>
              </a:defRPr>
            </a:lvl4pPr>
            <a:lvl5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chemeClr val="bg1"/>
                </a:solidFill>
              </a:defRPr>
            </a:lvl5pPr>
          </a:lstStyle>
          <a:p>
            <a:pPr defTabSz="914400"/>
            <a:r>
              <a:rPr dirty="0" err="1"/>
              <a:t>正文级别</a:t>
            </a:r>
            <a:r>
              <a:rPr dirty="0"/>
              <a:t> 1</a:t>
            </a:r>
          </a:p>
          <a:p>
            <a:pPr lvl="1" defTabSz="914400"/>
            <a:endParaRPr dirty="0"/>
          </a:p>
          <a:p>
            <a:pPr lvl="2" defTabSz="914400"/>
            <a:endParaRPr dirty="0"/>
          </a:p>
          <a:p>
            <a:pPr lvl="3" defTabSz="914400"/>
            <a:endParaRPr dirty="0"/>
          </a:p>
          <a:p>
            <a:pPr lvl="4" defTabSz="914400"/>
            <a:endParaRPr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A9954A90-39C0-8E4D-BC18-F79040C2D04D}"/>
              </a:ext>
            </a:extLst>
          </p:cNvPr>
          <p:cNvSpPr/>
          <p:nvPr userDrawn="1"/>
        </p:nvSpPr>
        <p:spPr>
          <a:xfrm>
            <a:off x="2634611" y="1951064"/>
            <a:ext cx="24865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b="1" spc="0" baseline="0">
                <a:solidFill>
                  <a:schemeClr val="bg1"/>
                </a:solidFill>
                <a:latin typeface="+mj-lt"/>
              </a:rPr>
              <a:t>目录</a:t>
            </a:r>
            <a:endParaRPr lang="en-US" altLang="zh-CN" sz="3200" b="1" spc="0" baseline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altLang="zh-CN" sz="3200" b="1" spc="0" baseline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3200" b="1" spc="0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3CF94A63-A7E5-C147-B097-9066E235D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77" y="350742"/>
            <a:ext cx="1337852" cy="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749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16469"/>
          <a:stretch/>
        </p:blipFill>
        <p:spPr>
          <a:xfrm>
            <a:off x="0" y="-1"/>
            <a:ext cx="6608618" cy="6869131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6553961" y="1872343"/>
            <a:ext cx="148617" cy="409303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355977" y="1872342"/>
            <a:ext cx="836023" cy="409303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74379" y="1816356"/>
            <a:ext cx="3686755" cy="3714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90000"/>
              </a:lnSpc>
              <a:spcBef>
                <a:spcPts val="0"/>
              </a:spcBef>
              <a:buFontTx/>
              <a:buAutoNum type="arabicPeriod"/>
              <a:defRPr sz="1600">
                <a:solidFill>
                  <a:srgbClr val="222222"/>
                </a:solidFill>
              </a:defRPr>
            </a:lvl1pPr>
            <a:lvl2pPr indent="0">
              <a:lnSpc>
                <a:spcPct val="190000"/>
              </a:lnSpc>
              <a:spcBef>
                <a:spcPts val="0"/>
              </a:spcBef>
              <a:buFontTx/>
              <a:buAutoNum type="arabicPeriod"/>
              <a:defRPr sz="1600">
                <a:solidFill>
                  <a:srgbClr val="222222"/>
                </a:solidFill>
              </a:defRPr>
            </a:lvl2pPr>
            <a:lvl3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rgbClr val="222222"/>
                </a:solidFill>
              </a:defRPr>
            </a:lvl3pPr>
            <a:lvl4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rgbClr val="222222"/>
                </a:solidFill>
              </a:defRPr>
            </a:lvl4pPr>
            <a:lvl5pPr>
              <a:lnSpc>
                <a:spcPct val="190000"/>
              </a:lnSpc>
              <a:spcBef>
                <a:spcPts val="0"/>
              </a:spcBef>
              <a:buSzPct val="100000"/>
              <a:buFontTx/>
              <a:buAutoNum type="arabicPeriod"/>
              <a:defRPr sz="1600">
                <a:solidFill>
                  <a:srgbClr val="222222"/>
                </a:solidFill>
              </a:defRPr>
            </a:lvl5pPr>
          </a:lstStyle>
          <a:p>
            <a:pPr defTabSz="914400"/>
            <a:r>
              <a:rPr dirty="0" err="1"/>
              <a:t>正文级别</a:t>
            </a:r>
            <a:r>
              <a:rPr dirty="0"/>
              <a:t> 1</a:t>
            </a:r>
          </a:p>
          <a:p>
            <a:pPr lvl="1" defTabSz="914400"/>
            <a:endParaRPr dirty="0"/>
          </a:p>
          <a:p>
            <a:pPr lvl="2" defTabSz="914400"/>
            <a:endParaRPr dirty="0"/>
          </a:p>
          <a:p>
            <a:pPr lvl="3" defTabSz="914400"/>
            <a:endParaRPr dirty="0"/>
          </a:p>
          <a:p>
            <a:pPr lvl="4" defTabSz="914400"/>
            <a:endParaRPr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9954A90-39C0-8E4D-BC18-F79040C2D04D}"/>
              </a:ext>
            </a:extLst>
          </p:cNvPr>
          <p:cNvSpPr/>
          <p:nvPr userDrawn="1"/>
        </p:nvSpPr>
        <p:spPr>
          <a:xfrm>
            <a:off x="3727196" y="1277747"/>
            <a:ext cx="24865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 b="1" spc="0" baseline="0">
                <a:solidFill>
                  <a:schemeClr val="tx1"/>
                </a:solidFill>
                <a:latin typeface="+mj-lt"/>
              </a:rPr>
              <a:t>目录</a:t>
            </a:r>
            <a:endParaRPr lang="en-US" altLang="zh-CN" sz="3200" b="1" spc="0" baseline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altLang="zh-CN" sz="3200" b="1" spc="0" baseline="0">
                <a:solidFill>
                  <a:schemeClr val="tx1"/>
                </a:solidFill>
                <a:latin typeface="+mj-lt"/>
              </a:rPr>
              <a:t>CONTENTS</a:t>
            </a:r>
            <a:endParaRPr lang="zh-CN" altLang="en-US" sz="3200" b="1" spc="0" baseline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0965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章节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"/>
          <p:cNvSpPr/>
          <p:nvPr/>
        </p:nvSpPr>
        <p:spPr>
          <a:xfrm>
            <a:off x="-357" y="0"/>
            <a:ext cx="6095913" cy="6858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600">
                <a:solidFill>
                  <a:srgbClr val="38C6EA"/>
                </a:solidFill>
              </a:defRPr>
            </a:pPr>
            <a:endParaRPr dirty="0"/>
          </a:p>
        </p:txBody>
      </p:sp>
      <p:sp>
        <p:nvSpPr>
          <p:cNvPr id="88" name="placeholder.jpg"/>
          <p:cNvSpPr>
            <a:spLocks noGrp="1"/>
          </p:cNvSpPr>
          <p:nvPr>
            <p:ph type="pic" idx="13"/>
          </p:nvPr>
        </p:nvSpPr>
        <p:spPr>
          <a:xfrm>
            <a:off x="6095555" y="223"/>
            <a:ext cx="6096002" cy="68577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 altLang="zh-CN" smtClean="0"/>
              <a:t>Вставка рисунка</a:t>
            </a:r>
            <a:endParaRPr/>
          </a:p>
        </p:txBody>
      </p:sp>
      <p:sp>
        <p:nvSpPr>
          <p:cNvPr id="8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57408" y="634031"/>
            <a:ext cx="4142285" cy="738536"/>
          </a:xfrm>
          <a:prstGeom prst="rect">
            <a:avLst/>
          </a:prstGeom>
        </p:spPr>
        <p:txBody>
          <a:bodyPr lIns="72000" tIns="72000" rIns="72000" bIns="72000" anchor="ctr"/>
          <a:lstStyle>
            <a:lvl1pPr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500" b="1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2pPr>
            <a:lvl3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3pPr>
            <a:lvl4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4pPr>
            <a:lvl5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5pPr>
          </a:lstStyle>
          <a:p>
            <a:pPr defTabSz="914400"/>
            <a:r>
              <a:rPr dirty="0" err="1"/>
              <a:t>正文级别</a:t>
            </a:r>
            <a:endParaRPr dirty="0"/>
          </a:p>
        </p:txBody>
      </p:sp>
      <p:sp>
        <p:nvSpPr>
          <p:cNvPr id="9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75261" y="2045275"/>
            <a:ext cx="4679952" cy="71177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92" name="正文级别 1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985028" y="2850758"/>
            <a:ext cx="4695336" cy="738536"/>
          </a:xfrm>
          <a:prstGeom prst="rect">
            <a:avLst/>
          </a:prstGeo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000" cap="all">
                <a:solidFill>
                  <a:schemeClr val="tx1"/>
                </a:solidFill>
              </a:defRPr>
            </a:lvl1pPr>
          </a:lstStyle>
          <a:p>
            <a:pPr defTabSz="914400"/>
            <a:r>
              <a:rPr dirty="0" err="1"/>
              <a:t>正文级别</a:t>
            </a:r>
            <a:endParaRPr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697808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999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页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57408" y="1986581"/>
            <a:ext cx="4142285" cy="738536"/>
          </a:xfrm>
          <a:prstGeom prst="rect">
            <a:avLst/>
          </a:prstGeom>
        </p:spPr>
        <p:txBody>
          <a:bodyPr lIns="72000" tIns="72000" rIns="72000" bIns="72000" anchor="ctr"/>
          <a:lstStyle>
            <a:lvl1pPr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500" b="1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2pPr>
            <a:lvl3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3pPr>
            <a:lvl4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4pPr>
            <a:lvl5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5pPr>
          </a:lstStyle>
          <a:p>
            <a:pPr defTabSz="914400"/>
            <a:r>
              <a:rPr dirty="0" err="1"/>
              <a:t>正文级别</a:t>
            </a:r>
            <a:endParaRPr dirty="0"/>
          </a:p>
        </p:txBody>
      </p:sp>
      <p:sp>
        <p:nvSpPr>
          <p:cNvPr id="9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75261" y="3397825"/>
            <a:ext cx="4679952" cy="71177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92" name="正文级别 1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985028" y="4203308"/>
            <a:ext cx="4695336" cy="738536"/>
          </a:xfrm>
          <a:prstGeom prst="rect">
            <a:avLst/>
          </a:prstGeo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000" cap="all">
                <a:solidFill>
                  <a:schemeClr val="bg1"/>
                </a:solidFill>
              </a:defRPr>
            </a:lvl1pPr>
          </a:lstStyle>
          <a:p>
            <a:pPr defTabSz="914400"/>
            <a:r>
              <a:rPr dirty="0" err="1"/>
              <a:t>正文级别</a:t>
            </a:r>
            <a:endParaRPr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3050358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rot="10800000">
            <a:off x="9096375" y="-1588"/>
            <a:ext cx="3095625" cy="6861176"/>
            <a:chOff x="4546601" y="-1588"/>
            <a:chExt cx="3095625" cy="686117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4546601" y="-1588"/>
              <a:ext cx="1401763" cy="6149975"/>
            </a:xfrm>
            <a:custGeom>
              <a:avLst/>
              <a:gdLst>
                <a:gd name="T0" fmla="*/ 67 w 620"/>
                <a:gd name="T1" fmla="*/ 44 h 2720"/>
                <a:gd name="T2" fmla="*/ 552 w 620"/>
                <a:gd name="T3" fmla="*/ 1080 h 2720"/>
                <a:gd name="T4" fmla="*/ 552 w 620"/>
                <a:gd name="T5" fmla="*/ 1540 h 2720"/>
                <a:gd name="T6" fmla="*/ 0 w 620"/>
                <a:gd name="T7" fmla="*/ 2720 h 2720"/>
                <a:gd name="T8" fmla="*/ 0 w 620"/>
                <a:gd name="T9" fmla="*/ 0 h 2720"/>
                <a:gd name="T10" fmla="*/ 67 w 620"/>
                <a:gd name="T11" fmla="*/ 44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2720">
                  <a:moveTo>
                    <a:pt x="67" y="44"/>
                  </a:moveTo>
                  <a:cubicBezTo>
                    <a:pt x="552" y="1080"/>
                    <a:pt x="552" y="1080"/>
                    <a:pt x="552" y="1080"/>
                  </a:cubicBezTo>
                  <a:cubicBezTo>
                    <a:pt x="620" y="1225"/>
                    <a:pt x="620" y="1394"/>
                    <a:pt x="552" y="154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"/>
                    <a:pt x="54" y="15"/>
                    <a:pt x="67" y="44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4876801" y="3867150"/>
              <a:ext cx="2765425" cy="2992438"/>
            </a:xfrm>
            <a:custGeom>
              <a:avLst/>
              <a:gdLst>
                <a:gd name="T0" fmla="*/ 592 w 1222"/>
                <a:gd name="T1" fmla="*/ 58 h 1324"/>
                <a:gd name="T2" fmla="*/ 728 w 1222"/>
                <a:gd name="T3" fmla="*/ 58 h 1324"/>
                <a:gd name="T4" fmla="*/ 1134 w 1222"/>
                <a:gd name="T5" fmla="*/ 926 h 1324"/>
                <a:gd name="T6" fmla="*/ 1222 w 1222"/>
                <a:gd name="T7" fmla="*/ 1324 h 1324"/>
                <a:gd name="T8" fmla="*/ 0 w 1222"/>
                <a:gd name="T9" fmla="*/ 1324 h 1324"/>
                <a:gd name="T10" fmla="*/ 592 w 1222"/>
                <a:gd name="T11" fmla="*/ 5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1324">
                  <a:moveTo>
                    <a:pt x="592" y="58"/>
                  </a:moveTo>
                  <a:cubicBezTo>
                    <a:pt x="619" y="0"/>
                    <a:pt x="701" y="0"/>
                    <a:pt x="728" y="58"/>
                  </a:cubicBezTo>
                  <a:cubicBezTo>
                    <a:pt x="1134" y="926"/>
                    <a:pt x="1134" y="926"/>
                    <a:pt x="1134" y="926"/>
                  </a:cubicBezTo>
                  <a:cubicBezTo>
                    <a:pt x="1193" y="1052"/>
                    <a:pt x="1222" y="1188"/>
                    <a:pt x="1222" y="1324"/>
                  </a:cubicBezTo>
                  <a:cubicBezTo>
                    <a:pt x="0" y="1324"/>
                    <a:pt x="0" y="1324"/>
                    <a:pt x="0" y="1324"/>
                  </a:cubicBezTo>
                  <a:lnTo>
                    <a:pt x="592" y="5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11713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页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62733" y="2243169"/>
            <a:ext cx="4142285" cy="738536"/>
          </a:xfrm>
          <a:prstGeom prst="rect">
            <a:avLst/>
          </a:prstGeom>
        </p:spPr>
        <p:txBody>
          <a:bodyPr lIns="72000" tIns="72000" rIns="72000" bIns="72000" anchor="ctr"/>
          <a:lstStyle>
            <a:lvl1pPr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500" b="1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2pPr>
            <a:lvl3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3pPr>
            <a:lvl4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4pPr>
            <a:lvl5pPr marL="285750" indent="-285750">
              <a:lnSpc>
                <a:spcPct val="150000"/>
              </a:lnSpc>
              <a:spcBef>
                <a:spcPts val="0"/>
              </a:spcBef>
              <a:buFontTx/>
              <a:defRPr sz="2500">
                <a:solidFill>
                  <a:srgbClr val="FFFFFF"/>
                </a:solidFill>
              </a:defRPr>
            </a:lvl5pPr>
          </a:lstStyle>
          <a:p>
            <a:pPr defTabSz="914400"/>
            <a:r>
              <a:rPr dirty="0" err="1"/>
              <a:t>正文级别</a:t>
            </a:r>
            <a:endParaRPr dirty="0"/>
          </a:p>
        </p:txBody>
      </p:sp>
      <p:sp>
        <p:nvSpPr>
          <p:cNvPr id="9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5480586" y="3150175"/>
            <a:ext cx="4679952" cy="71177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92" name="正文级别 1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490353" y="3955658"/>
            <a:ext cx="4695336" cy="738536"/>
          </a:xfrm>
          <a:prstGeom prst="rect">
            <a:avLst/>
          </a:prstGeo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000" cap="all">
                <a:solidFill>
                  <a:schemeClr val="tx1"/>
                </a:solidFill>
              </a:defRPr>
            </a:lvl1pPr>
          </a:lstStyle>
          <a:p>
            <a:pPr defTabSz="914400"/>
            <a:r>
              <a:rPr dirty="0" err="1"/>
              <a:t>正文级别</a:t>
            </a:r>
            <a:endParaRPr dirty="0"/>
          </a:p>
        </p:txBody>
      </p:sp>
      <p:sp>
        <p:nvSpPr>
          <p:cNvPr id="12" name="矩形 11"/>
          <p:cNvSpPr/>
          <p:nvPr userDrawn="1"/>
        </p:nvSpPr>
        <p:spPr>
          <a:xfrm>
            <a:off x="2409825" y="2543174"/>
            <a:ext cx="2676525" cy="3324225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327275" y="2463800"/>
            <a:ext cx="2676525" cy="332422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1" y="0"/>
            <a:ext cx="3581401" cy="4438650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1439863" y="1674813"/>
            <a:ext cx="3563937" cy="4113212"/>
          </a:xfrm>
          <a:solidFill>
            <a:schemeClr val="bg1"/>
          </a:solidFill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019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基础内页（浅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8" y="1577045"/>
            <a:ext cx="10424974" cy="43339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000"/>
              </a:lnSpc>
              <a:defRPr sz="1200"/>
            </a:lvl1pPr>
            <a:lvl2pPr algn="l">
              <a:lnSpc>
                <a:spcPts val="2000"/>
              </a:lnSpc>
              <a:defRPr sz="1200"/>
            </a:lvl2pPr>
            <a:lvl3pPr algn="l">
              <a:lnSpc>
                <a:spcPts val="2000"/>
              </a:lnSpc>
              <a:defRPr sz="1200"/>
            </a:lvl3pPr>
            <a:lvl4pPr algn="l">
              <a:lnSpc>
                <a:spcPts val="2000"/>
              </a:lnSpc>
              <a:defRPr sz="1200"/>
            </a:lvl4pPr>
            <a:lvl5pPr algn="l">
              <a:lnSpc>
                <a:spcPts val="2000"/>
              </a:lnSpc>
              <a:defRPr sz="1200"/>
            </a:lvl5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/>
          </a:p>
        </p:txBody>
      </p:sp>
      <p:sp>
        <p:nvSpPr>
          <p:cNvPr id="121" name="标题文本"/>
          <p:cNvSpPr txBox="1">
            <a:spLocks noGrp="1"/>
          </p:cNvSpPr>
          <p:nvPr>
            <p:ph type="title"/>
          </p:nvPr>
        </p:nvSpPr>
        <p:spPr>
          <a:xfrm>
            <a:off x="961317" y="532688"/>
            <a:ext cx="9316893" cy="63975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ru-RU" altLang="zh-CN" smtClean="0"/>
              <a:t>Образец заголовка</a:t>
            </a:r>
            <a:endParaRPr dirty="0"/>
          </a:p>
        </p:txBody>
      </p:sp>
      <p:sp>
        <p:nvSpPr>
          <p:cNvPr id="63" name="Freeform 33"/>
          <p:cNvSpPr>
            <a:spLocks/>
          </p:cNvSpPr>
          <p:nvPr userDrawn="1"/>
        </p:nvSpPr>
        <p:spPr bwMode="auto">
          <a:xfrm>
            <a:off x="1" y="5953125"/>
            <a:ext cx="12188825" cy="500063"/>
          </a:xfrm>
          <a:custGeom>
            <a:avLst/>
            <a:gdLst>
              <a:gd name="T0" fmla="*/ 7139 w 7680"/>
              <a:gd name="T1" fmla="*/ 315 h 315"/>
              <a:gd name="T2" fmla="*/ 0 w 7680"/>
              <a:gd name="T3" fmla="*/ 315 h 315"/>
              <a:gd name="T4" fmla="*/ 0 w 7680"/>
              <a:gd name="T5" fmla="*/ 308 h 315"/>
              <a:gd name="T6" fmla="*/ 7139 w 7680"/>
              <a:gd name="T7" fmla="*/ 308 h 315"/>
              <a:gd name="T8" fmla="*/ 7445 w 7680"/>
              <a:gd name="T9" fmla="*/ 196 h 315"/>
              <a:gd name="T10" fmla="*/ 7680 w 7680"/>
              <a:gd name="T11" fmla="*/ 0 h 315"/>
              <a:gd name="T12" fmla="*/ 7680 w 7680"/>
              <a:gd name="T13" fmla="*/ 8 h 315"/>
              <a:gd name="T14" fmla="*/ 7449 w 7680"/>
              <a:gd name="T15" fmla="*/ 202 h 315"/>
              <a:gd name="T16" fmla="*/ 7139 w 7680"/>
              <a:gd name="T1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315">
                <a:moveTo>
                  <a:pt x="7139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08"/>
                  <a:pt x="0" y="308"/>
                  <a:pt x="0" y="308"/>
                </a:cubicBezTo>
                <a:cubicBezTo>
                  <a:pt x="7139" y="308"/>
                  <a:pt x="7139" y="308"/>
                  <a:pt x="7139" y="308"/>
                </a:cubicBezTo>
                <a:cubicBezTo>
                  <a:pt x="7251" y="308"/>
                  <a:pt x="7359" y="268"/>
                  <a:pt x="7445" y="196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80" y="8"/>
                  <a:pt x="7680" y="8"/>
                  <a:pt x="7680" y="8"/>
                </a:cubicBezTo>
                <a:cubicBezTo>
                  <a:pt x="7449" y="202"/>
                  <a:pt x="7449" y="202"/>
                  <a:pt x="7449" y="202"/>
                </a:cubicBezTo>
                <a:cubicBezTo>
                  <a:pt x="7363" y="274"/>
                  <a:pt x="7252" y="315"/>
                  <a:pt x="7139" y="31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AutoShape 3"/>
          <p:cNvSpPr>
            <a:spLocks noChangeAspect="1" noChangeArrowheads="1" noTextEdit="1"/>
          </p:cNvSpPr>
          <p:nvPr userDrawn="1"/>
        </p:nvSpPr>
        <p:spPr bwMode="auto">
          <a:xfrm>
            <a:off x="1041337" y="1358937"/>
            <a:ext cx="809625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553E05A4-19FB-3C4D-9290-09336B165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78" y="349440"/>
            <a:ext cx="1337852" cy="46559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961317" y="1577045"/>
            <a:ext cx="10606387" cy="4333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lang="en-US" dirty="0"/>
              <a:t>	</a:t>
            </a:r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lang="en-US" dirty="0"/>
              <a:t>		</a:t>
            </a:r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lang="en-US" dirty="0"/>
              <a:t>			</a:t>
            </a:r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6" name="标题文本"/>
          <p:cNvSpPr txBox="1">
            <a:spLocks noGrp="1"/>
          </p:cNvSpPr>
          <p:nvPr>
            <p:ph type="title"/>
          </p:nvPr>
        </p:nvSpPr>
        <p:spPr>
          <a:xfrm>
            <a:off x="961317" y="532688"/>
            <a:ext cx="10606387" cy="639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000" tIns="72000" rIns="72000" bIns="720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5343C7-FFCF-544F-BBAD-9C9718C5AD2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78" y="349440"/>
            <a:ext cx="1337852" cy="465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95" r:id="rId3"/>
    <p:sldLayoutId id="2147483715" r:id="rId4"/>
    <p:sldLayoutId id="2147483694" r:id="rId5"/>
    <p:sldLayoutId id="2147483685" r:id="rId6"/>
    <p:sldLayoutId id="2147483696" r:id="rId7"/>
    <p:sldLayoutId id="2147483698" r:id="rId8"/>
    <p:sldLayoutId id="2147483655" r:id="rId9"/>
    <p:sldLayoutId id="2147483708" r:id="rId10"/>
    <p:sldLayoutId id="2147483709" r:id="rId11"/>
    <p:sldLayoutId id="2147483703" r:id="rId12"/>
    <p:sldLayoutId id="2147483705" r:id="rId13"/>
    <p:sldLayoutId id="2147483699" r:id="rId14"/>
    <p:sldLayoutId id="2147483701" r:id="rId15"/>
    <p:sldLayoutId id="2147483713" r:id="rId16"/>
    <p:sldLayoutId id="2147483702" r:id="rId17"/>
    <p:sldLayoutId id="2147483714" r:id="rId18"/>
    <p:sldLayoutId id="2147483706" r:id="rId19"/>
    <p:sldLayoutId id="2147483688" r:id="rId20"/>
    <p:sldLayoutId id="2147483704" r:id="rId21"/>
    <p:sldLayoutId id="2147483707" r:id="rId22"/>
    <p:sldLayoutId id="2147483710" r:id="rId23"/>
    <p:sldLayoutId id="2147483711" r:id="rId24"/>
    <p:sldLayoutId id="2147483712" r:id="rId25"/>
    <p:sldLayoutId id="2147483716" r:id="rId26"/>
    <p:sldLayoutId id="2147483717" r:id="rId27"/>
    <p:sldLayoutId id="2147483718" r:id="rId28"/>
    <p:sldLayoutId id="2147483719" r:id="rId29"/>
    <p:sldLayoutId id="2147483692" r:id="rId30"/>
    <p:sldLayoutId id="2147483693" r:id="rId31"/>
  </p:sldLayoutIdLst>
  <p:transition spd="med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1pPr>
      <a:lvl2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001B4C"/>
          </a:solidFill>
          <a:uFillTx/>
          <a:latin typeface="+mn-lt"/>
          <a:ea typeface="+mn-ea"/>
          <a:cs typeface="+mn-cs"/>
          <a:sym typeface="Microsoft YaHei"/>
        </a:defRPr>
      </a:lvl2pPr>
      <a:lvl3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001B4C"/>
          </a:solidFill>
          <a:uFillTx/>
          <a:latin typeface="+mn-lt"/>
          <a:ea typeface="+mn-ea"/>
          <a:cs typeface="+mn-cs"/>
          <a:sym typeface="Microsoft YaHei"/>
        </a:defRPr>
      </a:lvl3pPr>
      <a:lvl4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001B4C"/>
          </a:solidFill>
          <a:uFillTx/>
          <a:latin typeface="+mn-lt"/>
          <a:ea typeface="+mn-ea"/>
          <a:cs typeface="+mn-cs"/>
          <a:sym typeface="Microsoft YaHei"/>
        </a:defRPr>
      </a:lvl4pPr>
      <a:lvl5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001B4C"/>
          </a:solidFill>
          <a:uFillTx/>
          <a:latin typeface="+mn-lt"/>
          <a:ea typeface="+mn-ea"/>
          <a:cs typeface="+mn-cs"/>
          <a:sym typeface="Microsoft YaHei"/>
        </a:defRPr>
      </a:lvl5pPr>
      <a:lvl6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001B4C"/>
          </a:solidFill>
          <a:uFillTx/>
          <a:latin typeface="+mn-lt"/>
          <a:ea typeface="+mn-ea"/>
          <a:cs typeface="+mn-cs"/>
          <a:sym typeface="Microsoft YaHei"/>
        </a:defRPr>
      </a:lvl6pPr>
      <a:lvl7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001B4C"/>
          </a:solidFill>
          <a:uFillTx/>
          <a:latin typeface="+mn-lt"/>
          <a:ea typeface="+mn-ea"/>
          <a:cs typeface="+mn-cs"/>
          <a:sym typeface="Microsoft YaHei"/>
        </a:defRPr>
      </a:lvl7pPr>
      <a:lvl8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001B4C"/>
          </a:solidFill>
          <a:uFillTx/>
          <a:latin typeface="+mn-lt"/>
          <a:ea typeface="+mn-ea"/>
          <a:cs typeface="+mn-cs"/>
          <a:sym typeface="Microsoft YaHei"/>
        </a:defRPr>
      </a:lvl8pPr>
      <a:lvl9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001B4C"/>
          </a:solidFill>
          <a:uFillTx/>
          <a:latin typeface="+mn-lt"/>
          <a:ea typeface="+mn-ea"/>
          <a:cs typeface="+mn-cs"/>
          <a:sym typeface="Microsoft YaHei"/>
        </a:defRPr>
      </a:lvl9pPr>
    </p:titleStyle>
    <p:bodyStyle>
      <a:lvl1pPr marL="285750" marR="0" indent="-28575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Microsoft YaHei"/>
        <a:buChar char="■"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1pPr>
      <a:lvl2pPr marL="285750" marR="0" indent="-28575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Microsoft YaHei"/>
        <a:buChar char="✓"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2pPr>
      <a:lvl3pPr marL="0" marR="0" indent="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Microsoft YaHei"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3pPr>
      <a:lvl4pPr marL="0" marR="0" indent="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Microsoft YaHei"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4pPr>
      <a:lvl5pPr marL="0" marR="0" indent="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Microsoft YaHei"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5pPr>
      <a:lvl6pPr marL="0" marR="0" indent="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Microsoft YaHei"/>
        <a:buNone/>
        <a:tabLst/>
        <a:defRPr sz="1600" b="0" i="0" u="none" strike="noStrike" cap="none" spc="0" baseline="0">
          <a:solidFill>
            <a:schemeClr val="accent6"/>
          </a:solidFill>
          <a:uFillTx/>
          <a:latin typeface="+mn-lt"/>
          <a:ea typeface="+mn-ea"/>
          <a:cs typeface="+mn-cs"/>
          <a:sym typeface="Microsoft YaHei"/>
        </a:defRPr>
      </a:lvl6pPr>
      <a:lvl7pPr marL="0" marR="0" indent="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Microsoft YaHei"/>
        <a:buNone/>
        <a:tabLst/>
        <a:defRPr sz="1600" b="0" i="0" u="none" strike="noStrike" cap="none" spc="0" baseline="0">
          <a:solidFill>
            <a:schemeClr val="accent6"/>
          </a:solidFill>
          <a:uFillTx/>
          <a:latin typeface="+mn-lt"/>
          <a:ea typeface="+mn-ea"/>
          <a:cs typeface="+mn-cs"/>
          <a:sym typeface="Microsoft YaHei"/>
        </a:defRPr>
      </a:lvl7pPr>
      <a:lvl8pPr marL="0" marR="0" indent="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Microsoft YaHei"/>
        <a:buNone/>
        <a:tabLst/>
        <a:defRPr sz="1600" b="0" i="0" u="none" strike="noStrike" cap="none" spc="0" baseline="0">
          <a:solidFill>
            <a:schemeClr val="accent6"/>
          </a:solidFill>
          <a:uFillTx/>
          <a:latin typeface="+mn-lt"/>
          <a:ea typeface="+mn-ea"/>
          <a:cs typeface="+mn-cs"/>
          <a:sym typeface="Microsoft YaHei"/>
        </a:defRPr>
      </a:lvl8pPr>
      <a:lvl9pPr marL="0" marR="0" indent="0" algn="l" defTabSz="41275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Microsoft YaHei"/>
        <a:buNone/>
        <a:tabLst/>
        <a:defRPr sz="1600" b="0" i="0" u="none" strike="noStrike" cap="none" spc="0" baseline="0">
          <a:solidFill>
            <a:schemeClr val="accent6"/>
          </a:solidFill>
          <a:uFillTx/>
          <a:latin typeface="+mn-lt"/>
          <a:ea typeface="+mn-ea"/>
          <a:cs typeface="+mn-cs"/>
          <a:sym typeface="Microsoft YaHei"/>
        </a:defRPr>
      </a:lvl9pPr>
    </p:bodyStyle>
    <p:otherStyle>
      <a:lvl1pPr marL="0" marR="0" indent="635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Заявка</a:t>
            </a:r>
            <a:r>
              <a:rPr lang="ru-RU" altLang="zh-CN" dirty="0" smtClean="0">
                <a:solidFill>
                  <a:schemeClr val="accent1"/>
                </a:solidFill>
              </a:rPr>
              <a:t> </a:t>
            </a:r>
            <a:r>
              <a:rPr lang="ru-RU" altLang="zh-CN" dirty="0"/>
              <a:t>кандидата</a:t>
            </a:r>
            <a:r>
              <a:rPr lang="ru-RU" altLang="zh-CN" dirty="0">
                <a:solidFill>
                  <a:schemeClr val="accent1"/>
                </a:solidFill>
              </a:rPr>
              <a:t> в дилеры </a:t>
            </a:r>
            <a:r>
              <a:rPr lang="ru-RU" altLang="zh-CN" dirty="0" smtClean="0">
                <a:solidFill>
                  <a:schemeClr val="accent1"/>
                </a:solidFill>
              </a:rPr>
              <a:t>LIVAN</a:t>
            </a:r>
            <a:endParaRPr lang="zh-CN" alt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241"/>
              </p:ext>
            </p:extLst>
          </p:nvPr>
        </p:nvGraphicFramePr>
        <p:xfrm>
          <a:off x="1027992" y="1691343"/>
          <a:ext cx="10010122" cy="14289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674637"/>
                <a:gridCol w="6335485"/>
              </a:tblGrid>
              <a:tr h="354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54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подачи анкеты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54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Контактное лицо, должность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54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Телефон, электронный адрес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контактного лица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80415"/>
              </p:ext>
            </p:extLst>
          </p:nvPr>
        </p:nvGraphicFramePr>
        <p:xfrm>
          <a:off x="1027992" y="3198693"/>
          <a:ext cx="10010122" cy="30976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687699"/>
                <a:gridCol w="6322423"/>
              </a:tblGrid>
              <a:tr h="265509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Cambria Math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Общие </a:t>
                      </a:r>
                      <a:r>
                        <a:rPr lang="ru-RU" sz="1000" dirty="0">
                          <a:effectLst/>
                        </a:rPr>
                        <a:t>сведения</a:t>
                      </a:r>
                      <a:endParaRPr lang="ru-RU" sz="1200" dirty="0">
                        <a:effectLst/>
                        <a:latin typeface="Times New Roman"/>
                        <a:ea typeface="SimSun"/>
                        <a:cs typeface="Cambria Math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Торговая марка (название группы компаний)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14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юридического лица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14677">
                <a:tc>
                  <a:txBody>
                    <a:bodyPr/>
                    <a:lstStyle/>
                    <a:p>
                      <a:pPr marL="0" marR="0" indent="63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Дата и место </a:t>
                      </a:r>
                      <a:r>
                        <a:rPr lang="ru-RU" sz="1200" dirty="0" smtClean="0">
                          <a:effectLst/>
                        </a:rPr>
                        <a:t>регистрации</a:t>
                      </a:r>
                      <a:r>
                        <a:rPr lang="en-US" sz="1200" dirty="0" smtClean="0">
                          <a:effectLst/>
                        </a:rPr>
                        <a:t>,</a:t>
                      </a:r>
                      <a:r>
                        <a:rPr lang="ru-RU" sz="1200" dirty="0" smtClean="0">
                          <a:effectLst/>
                        </a:rPr>
                        <a:t> ИНН</a:t>
                      </a:r>
                      <a:endParaRPr lang="ru-RU" sz="12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14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Юридический адрес компании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14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Фактический адрес компании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14677">
                <a:tc>
                  <a:txBody>
                    <a:bodyPr/>
                    <a:lstStyle/>
                    <a:p>
                      <a:pPr marL="0" marR="0" indent="63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ФИО ген. директора компании</a:t>
                      </a:r>
                      <a:endParaRPr lang="ru-RU" sz="12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14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Microsoft YaHei"/>
                        </a:rPr>
                        <a:t>Электронная почта</a:t>
                      </a:r>
                      <a:endParaRPr lang="ru-RU" sz="12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Microsoft YaHe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14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Microsoft YaHei"/>
                        </a:rPr>
                        <a:t>Основной вид деятельности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14677">
                <a:tc>
                  <a:txBody>
                    <a:bodyPr/>
                    <a:lstStyle/>
                    <a:p>
                      <a:pPr marL="0" marR="0" indent="63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Microsoft YaHei"/>
                        </a:rPr>
                        <a:t>Официальный сайт компании</a:t>
                      </a:r>
                      <a:endParaRPr lang="ru-RU" sz="12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04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Фотографии зоны </a:t>
            </a:r>
            <a:r>
              <a:rPr lang="ru-RU" dirty="0" err="1" smtClean="0"/>
              <a:t>серви,са</a:t>
            </a:r>
            <a:r>
              <a:rPr lang="ru-RU" dirty="0" smtClean="0"/>
              <a:t> и склада з/ч, фото МКЦ при наличии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здание, </a:t>
            </a:r>
            <a:r>
              <a:rPr lang="ru-RU" dirty="0">
                <a:solidFill>
                  <a:schemeClr val="accent1"/>
                </a:solidFill>
              </a:rPr>
              <a:t>фотографии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2952638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61318" y="1724297"/>
            <a:ext cx="10424974" cy="41867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(В своей презентации кандидат обязательно должен указать опыт </a:t>
            </a:r>
            <a:r>
              <a:rPr lang="ru-RU" dirty="0"/>
              <a:t>работы на автомобильном рынке (сколько лет, какие марки, текущий статус при работе с этими марками, объем продаж за </a:t>
            </a:r>
            <a:r>
              <a:rPr lang="ru-RU" dirty="0" smtClean="0"/>
              <a:t>последние два года). Имеется </a:t>
            </a:r>
            <a:r>
              <a:rPr lang="ru-RU" dirty="0"/>
              <a:t>ли статус официального дилера другого </a:t>
            </a:r>
            <a:r>
              <a:rPr lang="ru-RU" dirty="0" smtClean="0"/>
              <a:t>бренда и какого/каких, какой период)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Презентация</a:t>
            </a:r>
            <a:r>
              <a:rPr lang="ru-RU" altLang="zh-CN" dirty="0" smtClean="0">
                <a:solidFill>
                  <a:schemeClr val="accent1"/>
                </a:solidFill>
              </a:rPr>
              <a:t> кандидата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4766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Расположение города на карте РФ с указанием расстояния до ближайших городов, </a:t>
            </a:r>
            <a:r>
              <a:rPr lang="ru-RU" dirty="0"/>
              <a:t>указать </a:t>
            </a:r>
            <a:r>
              <a:rPr lang="ru-RU" dirty="0" smtClean="0"/>
              <a:t>численность </a:t>
            </a:r>
            <a:r>
              <a:rPr lang="ru-RU" dirty="0"/>
              <a:t>населения города и </a:t>
            </a:r>
            <a:r>
              <a:rPr lang="ru-RU" dirty="0" smtClean="0"/>
              <a:t>области</a:t>
            </a:r>
            <a:r>
              <a:rPr lang="ru-RU" dirty="0"/>
              <a:t>, </a:t>
            </a:r>
            <a:r>
              <a:rPr lang="ru-RU" dirty="0" smtClean="0"/>
              <a:t>средний </a:t>
            </a:r>
            <a:r>
              <a:rPr lang="ru-RU" dirty="0"/>
              <a:t>уровень </a:t>
            </a:r>
            <a:r>
              <a:rPr lang="ru-RU" dirty="0" smtClean="0"/>
              <a:t>дохода на человека </a:t>
            </a:r>
            <a:r>
              <a:rPr lang="ru-RU" dirty="0"/>
              <a:t>в городе /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Карта, </a:t>
            </a:r>
            <a:r>
              <a:rPr lang="ru-RU" dirty="0" smtClean="0">
                <a:solidFill>
                  <a:schemeClr val="accent1"/>
                </a:solidFill>
              </a:rPr>
              <a:t>География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7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План/карта города с указанием месторасположения участка под дилерский центр </a:t>
            </a:r>
            <a:r>
              <a:rPr lang="en-US" dirty="0"/>
              <a:t>LIVAN</a:t>
            </a:r>
            <a:r>
              <a:rPr lang="ru-RU" dirty="0"/>
              <a:t> и дилерских центров конкурентов, другие Ваши </a:t>
            </a:r>
            <a:r>
              <a:rPr lang="ru-RU" dirty="0" smtClean="0"/>
              <a:t>центры</a:t>
            </a:r>
            <a:r>
              <a:rPr lang="en-US" dirty="0" smtClean="0"/>
              <a:t>, </a:t>
            </a:r>
            <a:r>
              <a:rPr lang="ru-RU" dirty="0" smtClean="0"/>
              <a:t>ближайшие </a:t>
            </a:r>
            <a:r>
              <a:rPr lang="ru-RU" dirty="0"/>
              <a:t>объекты привлечения интереса (торговые центры, культурно-развлекательные объекты, стадионы и </a:t>
            </a:r>
            <a:r>
              <a:rPr lang="ru-RU" dirty="0" err="1"/>
              <a:t>тп</a:t>
            </a:r>
            <a:r>
              <a:rPr lang="ru-RU" dirty="0"/>
              <a:t>)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Местоположение, </a:t>
            </a:r>
            <a:r>
              <a:rPr lang="ru-RU" dirty="0">
                <a:solidFill>
                  <a:schemeClr val="accent1"/>
                </a:solidFill>
              </a:rPr>
              <a:t>фотографии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927297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b="1" dirty="0"/>
              <a:t>Схема генерального плана территории с </a:t>
            </a:r>
            <a:r>
              <a:rPr lang="ru-RU" sz="1400" b="1" dirty="0" smtClean="0"/>
              <a:t>указанием: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Въезд </a:t>
            </a:r>
            <a:r>
              <a:rPr lang="ru-RU" dirty="0"/>
              <a:t>на территорию и маршрутизацией движения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Зона парковок с разбивкой: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Клиентские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А/м для тест-драйва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Хранения товарных запасов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Автомобилей находящихся в сервисе / ожидающих ремонта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100" dirty="0" smtClean="0"/>
              <a:t>план территории, </a:t>
            </a:r>
            <a:r>
              <a:rPr lang="ru-RU" sz="3100" dirty="0">
                <a:solidFill>
                  <a:schemeClr val="accent1"/>
                </a:solidFill>
              </a:rPr>
              <a:t>Схема</a:t>
            </a:r>
          </a:p>
        </p:txBody>
      </p:sp>
    </p:spTree>
    <p:extLst>
      <p:ext uri="{BB962C8B-B14F-4D97-AF65-F5344CB8AC3E}">
        <p14:creationId xmlns:p14="http://schemas.microsoft.com/office/powerpoint/2010/main" val="927297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Планировка с размерами, включая высоту потолков, выделить место под </a:t>
            </a:r>
            <a:r>
              <a:rPr lang="en-US" dirty="0" smtClean="0"/>
              <a:t>LIVAN</a:t>
            </a:r>
            <a:r>
              <a:rPr lang="ru-RU" dirty="0" smtClean="0"/>
              <a:t> (шоу-</a:t>
            </a:r>
            <a:r>
              <a:rPr lang="ru-RU" dirty="0" err="1" smtClean="0"/>
              <a:t>рум</a:t>
            </a:r>
            <a:r>
              <a:rPr lang="ru-RU" dirty="0" smtClean="0"/>
              <a:t> не менее 300 </a:t>
            </a:r>
            <a:r>
              <a:rPr lang="ru-RU" dirty="0" err="1" smtClean="0"/>
              <a:t>кв.м</a:t>
            </a:r>
            <a:r>
              <a:rPr lang="ru-RU" dirty="0" smtClean="0"/>
              <a:t>, отдельный вход, зона выдачи нового автомобиля)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Здание, </a:t>
            </a:r>
            <a:r>
              <a:rPr lang="ru-RU" dirty="0" smtClean="0">
                <a:solidFill>
                  <a:schemeClr val="accent1"/>
                </a:solidFill>
              </a:rPr>
              <a:t>Планировка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7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Фасады </a:t>
            </a:r>
            <a:r>
              <a:rPr lang="ru-RU" dirty="0"/>
              <a:t>(с указанием размеров по высоте и длине, а также высота сверху до остекления</a:t>
            </a:r>
            <a:r>
              <a:rPr lang="ru-RU" dirty="0" smtClean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Фасады здания, </a:t>
            </a:r>
            <a:r>
              <a:rPr lang="ru-RU" dirty="0" smtClean="0">
                <a:solidFill>
                  <a:schemeClr val="accent1"/>
                </a:solidFill>
              </a:rPr>
              <a:t>план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7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Фотографии </a:t>
            </a:r>
            <a:r>
              <a:rPr lang="ru-RU" dirty="0"/>
              <a:t>объекта снаружи </a:t>
            </a:r>
            <a:r>
              <a:rPr lang="ru-RU" dirty="0" smtClean="0"/>
              <a:t> для максимальной визуализации предложения (общие </a:t>
            </a:r>
            <a:r>
              <a:rPr lang="ru-RU" dirty="0"/>
              <a:t>фото </a:t>
            </a:r>
            <a:r>
              <a:rPr lang="ru-RU" dirty="0" smtClean="0"/>
              <a:t>с проезжей части, фото прилегающей территории, фото здания с </a:t>
            </a:r>
            <a:r>
              <a:rPr lang="ru-RU" dirty="0"/>
              <a:t>разных </a:t>
            </a:r>
            <a:r>
              <a:rPr lang="ru-RU" dirty="0" smtClean="0"/>
              <a:t>сторон)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здание, </a:t>
            </a:r>
            <a:r>
              <a:rPr lang="ru-RU" dirty="0">
                <a:solidFill>
                  <a:schemeClr val="accent1"/>
                </a:solidFill>
              </a:rPr>
              <a:t>фотографии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92507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Фотографии объекта внутри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здание, </a:t>
            </a:r>
            <a:r>
              <a:rPr lang="ru-RU" dirty="0">
                <a:solidFill>
                  <a:schemeClr val="accent1"/>
                </a:solidFill>
              </a:rPr>
              <a:t>фотографии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4265041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">
  <a:themeElements>
    <a:clrScheme name="睿蓝汽车色板">
      <a:dk1>
        <a:srgbClr val="25282A"/>
      </a:dk1>
      <a:lt1>
        <a:srgbClr val="FFFFFF"/>
      </a:lt1>
      <a:dk2>
        <a:srgbClr val="5B6671"/>
      </a:dk2>
      <a:lt2>
        <a:srgbClr val="DCDCDD"/>
      </a:lt2>
      <a:accent1>
        <a:srgbClr val="0A64DC"/>
      </a:accent1>
      <a:accent2>
        <a:srgbClr val="F88D2B"/>
      </a:accent2>
      <a:accent3>
        <a:srgbClr val="8D949C"/>
      </a:accent3>
      <a:accent4>
        <a:srgbClr val="ADB3B8"/>
      </a:accent4>
      <a:accent5>
        <a:srgbClr val="E9E9E8"/>
      </a:accent5>
      <a:accent6>
        <a:srgbClr val="EFEFEE"/>
      </a:accent6>
      <a:hlink>
        <a:srgbClr val="5493E7"/>
      </a:hlink>
      <a:folHlink>
        <a:srgbClr val="F8AF6A"/>
      </a:folHlink>
    </a:clrScheme>
    <a:fontScheme name="White">
      <a:majorFont>
        <a:latin typeface="Microsoft YaHei"/>
        <a:ea typeface="Microsoft YaHei"/>
        <a:cs typeface="Microsoft YaHei"/>
      </a:majorFont>
      <a:minorFont>
        <a:latin typeface="Microsoft YaHei"/>
        <a:ea typeface="Microsoft YaHei"/>
        <a:cs typeface="Microsoft YaHe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FFF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+mn-lt"/>
            <a:ea typeface="+mn-ea"/>
            <a:cs typeface="+mn-cs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+mn-lt"/>
            <a:ea typeface="+mn-ea"/>
            <a:cs typeface="+mn-cs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演示文稿7" id="{674AC035-3C10-6D4E-ADEC-430BC0CD486D}" vid="{687BF910-F984-5143-805B-4C80104D1D4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1B4B"/>
      </a:accent1>
      <a:accent2>
        <a:srgbClr val="0562B7"/>
      </a:accent2>
      <a:accent3>
        <a:srgbClr val="0075FA"/>
      </a:accent3>
      <a:accent4>
        <a:srgbClr val="1DCFC8"/>
      </a:accent4>
      <a:accent5>
        <a:srgbClr val="F3E860"/>
      </a:accent5>
      <a:accent6>
        <a:srgbClr val="3E3F3E"/>
      </a:accent6>
      <a:hlink>
        <a:srgbClr val="0000FF"/>
      </a:hlink>
      <a:folHlink>
        <a:srgbClr val="FF00FF"/>
      </a:folHlink>
    </a:clrScheme>
    <a:fontScheme name="White">
      <a:majorFont>
        <a:latin typeface="Microsoft YaHei"/>
        <a:ea typeface="Microsoft YaHei"/>
        <a:cs typeface="Microsoft YaHei"/>
      </a:majorFont>
      <a:minorFont>
        <a:latin typeface="Microsoft YaHei"/>
        <a:ea typeface="Microsoft YaHei"/>
        <a:cs typeface="Microsoft YaHe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FFF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+mn-lt"/>
            <a:ea typeface="+mn-ea"/>
            <a:cs typeface="+mn-cs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+mn-lt"/>
            <a:ea typeface="+mn-ea"/>
            <a:cs typeface="+mn-cs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82</TotalTime>
  <Words>308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ppt template</vt:lpstr>
      <vt:lpstr>Заявка кандидата в дилеры LIVAN</vt:lpstr>
      <vt:lpstr>Презентация кандидата </vt:lpstr>
      <vt:lpstr>Карта, География</vt:lpstr>
      <vt:lpstr>Местоположение, фотографии</vt:lpstr>
      <vt:lpstr>план территории, Схема</vt:lpstr>
      <vt:lpstr>Здание, Планировка</vt:lpstr>
      <vt:lpstr>Фасады здания, план</vt:lpstr>
      <vt:lpstr>здание, фотографии</vt:lpstr>
      <vt:lpstr>здание, фотографии</vt:lpstr>
      <vt:lpstr>здание, фотографии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LIVAN Slide title</dc:title>
  <dc:creator>Михаил Чуприков</dc:creator>
  <cp:lastModifiedBy>Михаил Чуприков</cp:lastModifiedBy>
  <cp:revision>12</cp:revision>
  <dcterms:created xsi:type="dcterms:W3CDTF">2022-11-23T07:23:27Z</dcterms:created>
  <dcterms:modified xsi:type="dcterms:W3CDTF">2023-06-28T14:12:16Z</dcterms:modified>
</cp:coreProperties>
</file>